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5" r:id="rId10"/>
    <p:sldId id="264" r:id="rId11"/>
    <p:sldId id="266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91B6-D9E8-4CE4-956A-4861C05D6086}" type="datetimeFigureOut">
              <a:rPr lang="de-DE" smtClean="0"/>
              <a:t>10.11.2025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60E0D-6988-4EC8-BEEB-7CFB642B74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1142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91B6-D9E8-4CE4-956A-4861C05D6086}" type="datetimeFigureOut">
              <a:rPr lang="de-DE" smtClean="0"/>
              <a:t>10.11.2025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60E0D-6988-4EC8-BEEB-7CFB642B74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5564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91B6-D9E8-4CE4-956A-4861C05D6086}" type="datetimeFigureOut">
              <a:rPr lang="de-DE" smtClean="0"/>
              <a:t>10.11.2025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60E0D-6988-4EC8-BEEB-7CFB642B74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9238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91B6-D9E8-4CE4-956A-4861C05D6086}" type="datetimeFigureOut">
              <a:rPr lang="de-DE" smtClean="0"/>
              <a:t>10.11.2025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60E0D-6988-4EC8-BEEB-7CFB642B74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0431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91B6-D9E8-4CE4-956A-4861C05D6086}" type="datetimeFigureOut">
              <a:rPr lang="de-DE" smtClean="0"/>
              <a:t>10.11.2025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60E0D-6988-4EC8-BEEB-7CFB642B74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897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91B6-D9E8-4CE4-956A-4861C05D6086}" type="datetimeFigureOut">
              <a:rPr lang="de-DE" smtClean="0"/>
              <a:t>10.11.2025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60E0D-6988-4EC8-BEEB-7CFB642B74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4813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91B6-D9E8-4CE4-956A-4861C05D6086}" type="datetimeFigureOut">
              <a:rPr lang="de-DE" smtClean="0"/>
              <a:t>10.11.2025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60E0D-6988-4EC8-BEEB-7CFB642B74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4668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91B6-D9E8-4CE4-956A-4861C05D6086}" type="datetimeFigureOut">
              <a:rPr lang="de-DE" smtClean="0"/>
              <a:t>10.11.2025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60E0D-6988-4EC8-BEEB-7CFB642B74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5638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91B6-D9E8-4CE4-956A-4861C05D6086}" type="datetimeFigureOut">
              <a:rPr lang="de-DE" smtClean="0"/>
              <a:t>10.11.2025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60E0D-6988-4EC8-BEEB-7CFB642B74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0298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91B6-D9E8-4CE4-956A-4861C05D6086}" type="datetimeFigureOut">
              <a:rPr lang="de-DE" smtClean="0"/>
              <a:t>10.11.2025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60E0D-6988-4EC8-BEEB-7CFB642B74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2067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91B6-D9E8-4CE4-956A-4861C05D6086}" type="datetimeFigureOut">
              <a:rPr lang="de-DE" smtClean="0"/>
              <a:t>10.11.2025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60E0D-6988-4EC8-BEEB-7CFB642B74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9781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CE91B6-D9E8-4CE4-956A-4861C05D6086}" type="datetimeFigureOut">
              <a:rPr lang="de-DE" smtClean="0"/>
              <a:t>10.11.2025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F60E0D-6988-4EC8-BEEB-7CFB642B74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3645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Waldbrandfrüherkennung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err="1" smtClean="0"/>
              <a:t>FireNose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3618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Hardware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2" t="12400" r="10872" b="15600"/>
          <a:stretch/>
        </p:blipFill>
        <p:spPr>
          <a:xfrm>
            <a:off x="2918580" y="1911927"/>
            <a:ext cx="5444836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25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Hardware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2" t="12400" r="10872" b="15600"/>
          <a:stretch/>
        </p:blipFill>
        <p:spPr>
          <a:xfrm>
            <a:off x="2918580" y="1911927"/>
            <a:ext cx="5444836" cy="4114800"/>
          </a:xfrm>
          <a:prstGeom prst="rect">
            <a:avLst/>
          </a:prstGeom>
        </p:spPr>
      </p:pic>
      <p:sp>
        <p:nvSpPr>
          <p:cNvPr id="5" name="Parallelogramm 4"/>
          <p:cNvSpPr/>
          <p:nvPr/>
        </p:nvSpPr>
        <p:spPr>
          <a:xfrm rot="879451">
            <a:off x="5127890" y="2245450"/>
            <a:ext cx="3435385" cy="607317"/>
          </a:xfrm>
          <a:prstGeom prst="parallelogram">
            <a:avLst>
              <a:gd name="adj" fmla="val 52804"/>
            </a:avLst>
          </a:prstGeom>
          <a:solidFill>
            <a:srgbClr val="FFFF00">
              <a:alpha val="69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7" name="Gerader Verbinder 6"/>
          <p:cNvCxnSpPr>
            <a:stCxn id="5" idx="2"/>
          </p:cNvCxnSpPr>
          <p:nvPr/>
        </p:nvCxnSpPr>
        <p:spPr>
          <a:xfrm flipV="1">
            <a:off x="8352248" y="2939143"/>
            <a:ext cx="1053009" cy="4038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9428153" y="2754477"/>
            <a:ext cx="1571199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/>
              <a:t>Ladeelektronik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35931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Hardware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2" t="12400" r="10872" b="15600"/>
          <a:stretch/>
        </p:blipFill>
        <p:spPr>
          <a:xfrm>
            <a:off x="2918580" y="1911927"/>
            <a:ext cx="5444836" cy="4114800"/>
          </a:xfrm>
          <a:prstGeom prst="rect">
            <a:avLst/>
          </a:prstGeom>
        </p:spPr>
      </p:pic>
      <p:sp>
        <p:nvSpPr>
          <p:cNvPr id="5" name="Parallelogramm 4"/>
          <p:cNvSpPr/>
          <p:nvPr/>
        </p:nvSpPr>
        <p:spPr>
          <a:xfrm rot="879451">
            <a:off x="5127890" y="2245450"/>
            <a:ext cx="3435385" cy="607317"/>
          </a:xfrm>
          <a:prstGeom prst="parallelogram">
            <a:avLst>
              <a:gd name="adj" fmla="val 52804"/>
            </a:avLst>
          </a:prstGeom>
          <a:solidFill>
            <a:srgbClr val="FFFF00">
              <a:alpha val="69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7" name="Gerader Verbinder 6"/>
          <p:cNvCxnSpPr>
            <a:stCxn id="5" idx="2"/>
          </p:cNvCxnSpPr>
          <p:nvPr/>
        </p:nvCxnSpPr>
        <p:spPr>
          <a:xfrm flipV="1">
            <a:off x="8352248" y="2939143"/>
            <a:ext cx="1053009" cy="4038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9428153" y="2754477"/>
            <a:ext cx="1571199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/>
              <a:t>Ladeelektronik</a:t>
            </a:r>
            <a:endParaRPr lang="de-DE" dirty="0"/>
          </a:p>
        </p:txBody>
      </p:sp>
      <p:cxnSp>
        <p:nvCxnSpPr>
          <p:cNvPr id="46" name="Gerader Verbinder 45"/>
          <p:cNvCxnSpPr/>
          <p:nvPr/>
        </p:nvCxnSpPr>
        <p:spPr>
          <a:xfrm>
            <a:off x="4874620" y="4578083"/>
            <a:ext cx="366274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feld 46"/>
          <p:cNvSpPr txBox="1"/>
          <p:nvPr/>
        </p:nvSpPr>
        <p:spPr>
          <a:xfrm>
            <a:off x="8560261" y="4393417"/>
            <a:ext cx="125284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/>
              <a:t>µController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8705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Hardware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2" t="12400" r="10872" b="15600"/>
          <a:stretch/>
        </p:blipFill>
        <p:spPr>
          <a:xfrm>
            <a:off x="2918580" y="1911927"/>
            <a:ext cx="5444836" cy="4114800"/>
          </a:xfrm>
          <a:prstGeom prst="rect">
            <a:avLst/>
          </a:prstGeom>
        </p:spPr>
      </p:pic>
      <p:sp>
        <p:nvSpPr>
          <p:cNvPr id="5" name="Parallelogramm 4"/>
          <p:cNvSpPr/>
          <p:nvPr/>
        </p:nvSpPr>
        <p:spPr>
          <a:xfrm rot="879451">
            <a:off x="5127890" y="2245450"/>
            <a:ext cx="3435385" cy="607317"/>
          </a:xfrm>
          <a:prstGeom prst="parallelogram">
            <a:avLst>
              <a:gd name="adj" fmla="val 52804"/>
            </a:avLst>
          </a:prstGeom>
          <a:solidFill>
            <a:srgbClr val="FFFF00">
              <a:alpha val="69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7" name="Gerader Verbinder 6"/>
          <p:cNvCxnSpPr>
            <a:stCxn id="5" idx="2"/>
          </p:cNvCxnSpPr>
          <p:nvPr/>
        </p:nvCxnSpPr>
        <p:spPr>
          <a:xfrm flipV="1">
            <a:off x="8352248" y="2939143"/>
            <a:ext cx="1053009" cy="4038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9428153" y="2754477"/>
            <a:ext cx="1571199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/>
              <a:t>Ladeelektronik</a:t>
            </a:r>
            <a:endParaRPr lang="de-DE" dirty="0"/>
          </a:p>
        </p:txBody>
      </p:sp>
      <p:sp>
        <p:nvSpPr>
          <p:cNvPr id="10" name="Parallelogramm 9"/>
          <p:cNvSpPr/>
          <p:nvPr/>
        </p:nvSpPr>
        <p:spPr>
          <a:xfrm rot="879451">
            <a:off x="6434793" y="2910303"/>
            <a:ext cx="1395793" cy="846022"/>
          </a:xfrm>
          <a:prstGeom prst="parallelogram">
            <a:avLst>
              <a:gd name="adj" fmla="val 52804"/>
            </a:avLst>
          </a:prstGeom>
          <a:solidFill>
            <a:schemeClr val="accent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Parallelogramm 10"/>
          <p:cNvSpPr/>
          <p:nvPr/>
        </p:nvSpPr>
        <p:spPr>
          <a:xfrm rot="879451">
            <a:off x="4110476" y="3167799"/>
            <a:ext cx="981712" cy="450139"/>
          </a:xfrm>
          <a:prstGeom prst="parallelogram">
            <a:avLst>
              <a:gd name="adj" fmla="val 52804"/>
            </a:avLst>
          </a:prstGeom>
          <a:solidFill>
            <a:schemeClr val="accent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2" name="Gerader Verbinder 11"/>
          <p:cNvCxnSpPr/>
          <p:nvPr/>
        </p:nvCxnSpPr>
        <p:spPr>
          <a:xfrm>
            <a:off x="4898571" y="3498770"/>
            <a:ext cx="3662745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8584212" y="3314104"/>
            <a:ext cx="3333798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/>
              <a:t>COM-Schnittstelle (Serielle / USB)</a:t>
            </a:r>
            <a:endParaRPr lang="de-DE" dirty="0"/>
          </a:p>
        </p:txBody>
      </p:sp>
      <p:sp>
        <p:nvSpPr>
          <p:cNvPr id="26" name="Parallelogramm 25"/>
          <p:cNvSpPr/>
          <p:nvPr/>
        </p:nvSpPr>
        <p:spPr>
          <a:xfrm rot="879451">
            <a:off x="3223045" y="4138451"/>
            <a:ext cx="718304" cy="450139"/>
          </a:xfrm>
          <a:prstGeom prst="parallelogram">
            <a:avLst>
              <a:gd name="adj" fmla="val 52804"/>
            </a:avLst>
          </a:prstGeom>
          <a:solidFill>
            <a:schemeClr val="accent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7" name="Gerader Verbinder 26"/>
          <p:cNvCxnSpPr/>
          <p:nvPr/>
        </p:nvCxnSpPr>
        <p:spPr>
          <a:xfrm>
            <a:off x="6974793" y="3279454"/>
            <a:ext cx="1129053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Gerader Verbinder 28"/>
          <p:cNvCxnSpPr/>
          <p:nvPr/>
        </p:nvCxnSpPr>
        <p:spPr>
          <a:xfrm flipV="1">
            <a:off x="8103846" y="3259933"/>
            <a:ext cx="0" cy="23883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Gerader Verbinder 37"/>
          <p:cNvCxnSpPr/>
          <p:nvPr/>
        </p:nvCxnSpPr>
        <p:spPr>
          <a:xfrm flipH="1">
            <a:off x="3724511" y="3436541"/>
            <a:ext cx="911417" cy="957263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Gerader Verbinder 45"/>
          <p:cNvCxnSpPr/>
          <p:nvPr/>
        </p:nvCxnSpPr>
        <p:spPr>
          <a:xfrm>
            <a:off x="4874620" y="4578083"/>
            <a:ext cx="366274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feld 46"/>
          <p:cNvSpPr txBox="1"/>
          <p:nvPr/>
        </p:nvSpPr>
        <p:spPr>
          <a:xfrm>
            <a:off x="8560261" y="4393417"/>
            <a:ext cx="125284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/>
              <a:t>µController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65037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Hardware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2" t="12400" r="10872" b="15600"/>
          <a:stretch/>
        </p:blipFill>
        <p:spPr>
          <a:xfrm>
            <a:off x="2918580" y="1911927"/>
            <a:ext cx="5444836" cy="4114800"/>
          </a:xfrm>
          <a:prstGeom prst="rect">
            <a:avLst/>
          </a:prstGeom>
        </p:spPr>
      </p:pic>
      <p:sp>
        <p:nvSpPr>
          <p:cNvPr id="5" name="Parallelogramm 4"/>
          <p:cNvSpPr/>
          <p:nvPr/>
        </p:nvSpPr>
        <p:spPr>
          <a:xfrm rot="879451">
            <a:off x="5127890" y="2245450"/>
            <a:ext cx="3435385" cy="607317"/>
          </a:xfrm>
          <a:prstGeom prst="parallelogram">
            <a:avLst>
              <a:gd name="adj" fmla="val 52804"/>
            </a:avLst>
          </a:prstGeom>
          <a:solidFill>
            <a:srgbClr val="FFFF00">
              <a:alpha val="69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7" name="Gerader Verbinder 6"/>
          <p:cNvCxnSpPr>
            <a:stCxn id="5" idx="2"/>
          </p:cNvCxnSpPr>
          <p:nvPr/>
        </p:nvCxnSpPr>
        <p:spPr>
          <a:xfrm flipV="1">
            <a:off x="8352248" y="2939143"/>
            <a:ext cx="1053009" cy="4038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9428153" y="2754477"/>
            <a:ext cx="1571199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/>
              <a:t>Ladeelektronik</a:t>
            </a:r>
            <a:endParaRPr lang="de-DE" dirty="0"/>
          </a:p>
        </p:txBody>
      </p:sp>
      <p:sp>
        <p:nvSpPr>
          <p:cNvPr id="10" name="Parallelogramm 9"/>
          <p:cNvSpPr/>
          <p:nvPr/>
        </p:nvSpPr>
        <p:spPr>
          <a:xfrm rot="879451">
            <a:off x="6434793" y="2910303"/>
            <a:ext cx="1395793" cy="846022"/>
          </a:xfrm>
          <a:prstGeom prst="parallelogram">
            <a:avLst>
              <a:gd name="adj" fmla="val 52804"/>
            </a:avLst>
          </a:prstGeom>
          <a:solidFill>
            <a:schemeClr val="accent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Parallelogramm 10"/>
          <p:cNvSpPr/>
          <p:nvPr/>
        </p:nvSpPr>
        <p:spPr>
          <a:xfrm rot="879451">
            <a:off x="4110476" y="3167799"/>
            <a:ext cx="981712" cy="450139"/>
          </a:xfrm>
          <a:prstGeom prst="parallelogram">
            <a:avLst>
              <a:gd name="adj" fmla="val 52804"/>
            </a:avLst>
          </a:prstGeom>
          <a:solidFill>
            <a:schemeClr val="accent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2" name="Gerader Verbinder 11"/>
          <p:cNvCxnSpPr/>
          <p:nvPr/>
        </p:nvCxnSpPr>
        <p:spPr>
          <a:xfrm>
            <a:off x="4898571" y="3498770"/>
            <a:ext cx="3662745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8584212" y="3314104"/>
            <a:ext cx="3333798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/>
              <a:t>COM-Schnittstelle (Serielle / USB)</a:t>
            </a:r>
            <a:endParaRPr lang="de-DE" dirty="0"/>
          </a:p>
        </p:txBody>
      </p:sp>
      <p:sp>
        <p:nvSpPr>
          <p:cNvPr id="26" name="Parallelogramm 25"/>
          <p:cNvSpPr/>
          <p:nvPr/>
        </p:nvSpPr>
        <p:spPr>
          <a:xfrm rot="879451">
            <a:off x="3223045" y="4138451"/>
            <a:ext cx="718304" cy="450139"/>
          </a:xfrm>
          <a:prstGeom prst="parallelogram">
            <a:avLst>
              <a:gd name="adj" fmla="val 52804"/>
            </a:avLst>
          </a:prstGeom>
          <a:solidFill>
            <a:schemeClr val="accent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7" name="Gerader Verbinder 26"/>
          <p:cNvCxnSpPr/>
          <p:nvPr/>
        </p:nvCxnSpPr>
        <p:spPr>
          <a:xfrm>
            <a:off x="6974793" y="3279454"/>
            <a:ext cx="1129053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Gerader Verbinder 28"/>
          <p:cNvCxnSpPr/>
          <p:nvPr/>
        </p:nvCxnSpPr>
        <p:spPr>
          <a:xfrm flipV="1">
            <a:off x="8103846" y="3259933"/>
            <a:ext cx="0" cy="23883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Gerader Verbinder 37"/>
          <p:cNvCxnSpPr/>
          <p:nvPr/>
        </p:nvCxnSpPr>
        <p:spPr>
          <a:xfrm flipH="1">
            <a:off x="3724511" y="3436541"/>
            <a:ext cx="911417" cy="957263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Gerader Verbinder 45"/>
          <p:cNvCxnSpPr/>
          <p:nvPr/>
        </p:nvCxnSpPr>
        <p:spPr>
          <a:xfrm>
            <a:off x="4874620" y="4578083"/>
            <a:ext cx="366274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feld 46"/>
          <p:cNvSpPr txBox="1"/>
          <p:nvPr/>
        </p:nvSpPr>
        <p:spPr>
          <a:xfrm>
            <a:off x="8560261" y="4393417"/>
            <a:ext cx="125284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/>
              <a:t>µController</a:t>
            </a:r>
            <a:endParaRPr lang="de-DE" dirty="0"/>
          </a:p>
        </p:txBody>
      </p:sp>
      <p:sp>
        <p:nvSpPr>
          <p:cNvPr id="53" name="Textfeld 52"/>
          <p:cNvSpPr txBox="1"/>
          <p:nvPr/>
        </p:nvSpPr>
        <p:spPr>
          <a:xfrm>
            <a:off x="7419671" y="4033186"/>
            <a:ext cx="729687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b="1" dirty="0" err="1" smtClean="0">
                <a:solidFill>
                  <a:schemeClr val="bg1"/>
                </a:solidFill>
              </a:rPr>
              <a:t>WLan</a:t>
            </a:r>
            <a:endParaRPr lang="de-DE" b="1" dirty="0">
              <a:solidFill>
                <a:schemeClr val="bg1"/>
              </a:solidFill>
            </a:endParaRPr>
          </a:p>
        </p:txBody>
      </p:sp>
      <p:cxnSp>
        <p:nvCxnSpPr>
          <p:cNvPr id="57" name="Gerader Verbinder 56"/>
          <p:cNvCxnSpPr/>
          <p:nvPr/>
        </p:nvCxnSpPr>
        <p:spPr>
          <a:xfrm flipH="1" flipV="1">
            <a:off x="6994064" y="4140426"/>
            <a:ext cx="425607" cy="7122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042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Hardware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2" t="12400" r="10872" b="15600"/>
          <a:stretch/>
        </p:blipFill>
        <p:spPr>
          <a:xfrm>
            <a:off x="2918580" y="1911927"/>
            <a:ext cx="5444836" cy="4114800"/>
          </a:xfrm>
          <a:prstGeom prst="rect">
            <a:avLst/>
          </a:prstGeom>
        </p:spPr>
      </p:pic>
      <p:sp>
        <p:nvSpPr>
          <p:cNvPr id="5" name="Parallelogramm 4"/>
          <p:cNvSpPr/>
          <p:nvPr/>
        </p:nvSpPr>
        <p:spPr>
          <a:xfrm rot="879451">
            <a:off x="5127890" y="2245450"/>
            <a:ext cx="3435385" cy="607317"/>
          </a:xfrm>
          <a:prstGeom prst="parallelogram">
            <a:avLst>
              <a:gd name="adj" fmla="val 52804"/>
            </a:avLst>
          </a:prstGeom>
          <a:solidFill>
            <a:srgbClr val="FFFF00">
              <a:alpha val="69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7" name="Gerader Verbinder 6"/>
          <p:cNvCxnSpPr>
            <a:stCxn id="5" idx="2"/>
          </p:cNvCxnSpPr>
          <p:nvPr/>
        </p:nvCxnSpPr>
        <p:spPr>
          <a:xfrm flipV="1">
            <a:off x="8352248" y="2939143"/>
            <a:ext cx="1053009" cy="4038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9428153" y="2754477"/>
            <a:ext cx="1571199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/>
              <a:t>Ladeelektronik</a:t>
            </a:r>
            <a:endParaRPr lang="de-DE" dirty="0"/>
          </a:p>
        </p:txBody>
      </p:sp>
      <p:sp>
        <p:nvSpPr>
          <p:cNvPr id="10" name="Parallelogramm 9"/>
          <p:cNvSpPr/>
          <p:nvPr/>
        </p:nvSpPr>
        <p:spPr>
          <a:xfrm rot="879451">
            <a:off x="6434793" y="2910303"/>
            <a:ext cx="1395793" cy="846022"/>
          </a:xfrm>
          <a:prstGeom prst="parallelogram">
            <a:avLst>
              <a:gd name="adj" fmla="val 52804"/>
            </a:avLst>
          </a:prstGeom>
          <a:solidFill>
            <a:schemeClr val="accent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Parallelogramm 10"/>
          <p:cNvSpPr/>
          <p:nvPr/>
        </p:nvSpPr>
        <p:spPr>
          <a:xfrm rot="879451">
            <a:off x="4110476" y="3167799"/>
            <a:ext cx="981712" cy="450139"/>
          </a:xfrm>
          <a:prstGeom prst="parallelogram">
            <a:avLst>
              <a:gd name="adj" fmla="val 52804"/>
            </a:avLst>
          </a:prstGeom>
          <a:solidFill>
            <a:schemeClr val="accent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2" name="Gerader Verbinder 11"/>
          <p:cNvCxnSpPr/>
          <p:nvPr/>
        </p:nvCxnSpPr>
        <p:spPr>
          <a:xfrm>
            <a:off x="4898571" y="3498770"/>
            <a:ext cx="3662745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8584212" y="3314104"/>
            <a:ext cx="3333798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/>
              <a:t>COM-Schnittstelle (Serielle / USB)</a:t>
            </a:r>
            <a:endParaRPr lang="de-DE" dirty="0"/>
          </a:p>
        </p:txBody>
      </p:sp>
      <p:sp>
        <p:nvSpPr>
          <p:cNvPr id="26" name="Parallelogramm 25"/>
          <p:cNvSpPr/>
          <p:nvPr/>
        </p:nvSpPr>
        <p:spPr>
          <a:xfrm rot="879451">
            <a:off x="3223045" y="4138451"/>
            <a:ext cx="718304" cy="450139"/>
          </a:xfrm>
          <a:prstGeom prst="parallelogram">
            <a:avLst>
              <a:gd name="adj" fmla="val 52804"/>
            </a:avLst>
          </a:prstGeom>
          <a:solidFill>
            <a:schemeClr val="accent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7" name="Gerader Verbinder 26"/>
          <p:cNvCxnSpPr/>
          <p:nvPr/>
        </p:nvCxnSpPr>
        <p:spPr>
          <a:xfrm>
            <a:off x="6974793" y="3279454"/>
            <a:ext cx="1129053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Gerader Verbinder 28"/>
          <p:cNvCxnSpPr/>
          <p:nvPr/>
        </p:nvCxnSpPr>
        <p:spPr>
          <a:xfrm flipV="1">
            <a:off x="8103846" y="3259933"/>
            <a:ext cx="0" cy="23883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Gerader Verbinder 37"/>
          <p:cNvCxnSpPr/>
          <p:nvPr/>
        </p:nvCxnSpPr>
        <p:spPr>
          <a:xfrm flipH="1">
            <a:off x="3724511" y="3436541"/>
            <a:ext cx="911417" cy="957263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Gerader Verbinder 45"/>
          <p:cNvCxnSpPr/>
          <p:nvPr/>
        </p:nvCxnSpPr>
        <p:spPr>
          <a:xfrm>
            <a:off x="4874620" y="4578083"/>
            <a:ext cx="366274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feld 46"/>
          <p:cNvSpPr txBox="1"/>
          <p:nvPr/>
        </p:nvSpPr>
        <p:spPr>
          <a:xfrm>
            <a:off x="8560261" y="4393417"/>
            <a:ext cx="125284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/>
              <a:t>µController</a:t>
            </a:r>
            <a:endParaRPr lang="de-DE" dirty="0"/>
          </a:p>
        </p:txBody>
      </p:sp>
      <p:cxnSp>
        <p:nvCxnSpPr>
          <p:cNvPr id="48" name="Gerader Verbinder 47"/>
          <p:cNvCxnSpPr/>
          <p:nvPr/>
        </p:nvCxnSpPr>
        <p:spPr>
          <a:xfrm flipH="1" flipV="1">
            <a:off x="3200992" y="2569811"/>
            <a:ext cx="2668967" cy="3693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Textfeld 48"/>
          <p:cNvSpPr txBox="1"/>
          <p:nvPr/>
        </p:nvSpPr>
        <p:spPr>
          <a:xfrm>
            <a:off x="3223888" y="2385145"/>
            <a:ext cx="554960" cy="36933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GPS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51" name="Parallelogramm 50"/>
          <p:cNvSpPr/>
          <p:nvPr/>
        </p:nvSpPr>
        <p:spPr>
          <a:xfrm rot="879451">
            <a:off x="5266530" y="2617811"/>
            <a:ext cx="1395793" cy="846022"/>
          </a:xfrm>
          <a:prstGeom prst="parallelogram">
            <a:avLst>
              <a:gd name="adj" fmla="val 52804"/>
            </a:avLst>
          </a:prstGeom>
          <a:solidFill>
            <a:srgbClr val="FF0000">
              <a:alpha val="69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Textfeld 52"/>
          <p:cNvSpPr txBox="1"/>
          <p:nvPr/>
        </p:nvSpPr>
        <p:spPr>
          <a:xfrm>
            <a:off x="7419671" y="4033186"/>
            <a:ext cx="729687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b="1" dirty="0" err="1" smtClean="0">
                <a:solidFill>
                  <a:schemeClr val="bg1"/>
                </a:solidFill>
              </a:rPr>
              <a:t>WLan</a:t>
            </a:r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54" name="Textfeld 53"/>
          <p:cNvSpPr txBox="1"/>
          <p:nvPr/>
        </p:nvSpPr>
        <p:spPr>
          <a:xfrm>
            <a:off x="4220503" y="1778497"/>
            <a:ext cx="564578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</a:rPr>
              <a:t>GPS</a:t>
            </a:r>
            <a:endParaRPr lang="de-DE" b="1" dirty="0">
              <a:solidFill>
                <a:schemeClr val="bg1"/>
              </a:solidFill>
            </a:endParaRPr>
          </a:p>
        </p:txBody>
      </p:sp>
      <p:cxnSp>
        <p:nvCxnSpPr>
          <p:cNvPr id="57" name="Gerader Verbinder 56"/>
          <p:cNvCxnSpPr/>
          <p:nvPr/>
        </p:nvCxnSpPr>
        <p:spPr>
          <a:xfrm flipH="1" flipV="1">
            <a:off x="6994064" y="4140426"/>
            <a:ext cx="425607" cy="7122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Gerader Verbinder 58"/>
          <p:cNvCxnSpPr/>
          <p:nvPr/>
        </p:nvCxnSpPr>
        <p:spPr>
          <a:xfrm flipH="1" flipV="1">
            <a:off x="4732488" y="2112569"/>
            <a:ext cx="449715" cy="5295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547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Hardware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2" t="12400" r="10872" b="15600"/>
          <a:stretch/>
        </p:blipFill>
        <p:spPr>
          <a:xfrm>
            <a:off x="2918580" y="1911927"/>
            <a:ext cx="5444836" cy="4114800"/>
          </a:xfrm>
          <a:prstGeom prst="rect">
            <a:avLst/>
          </a:prstGeom>
        </p:spPr>
      </p:pic>
      <p:sp>
        <p:nvSpPr>
          <p:cNvPr id="5" name="Parallelogramm 4"/>
          <p:cNvSpPr/>
          <p:nvPr/>
        </p:nvSpPr>
        <p:spPr>
          <a:xfrm rot="879451">
            <a:off x="5127890" y="2245450"/>
            <a:ext cx="3435385" cy="607317"/>
          </a:xfrm>
          <a:prstGeom prst="parallelogram">
            <a:avLst>
              <a:gd name="adj" fmla="val 52804"/>
            </a:avLst>
          </a:prstGeom>
          <a:solidFill>
            <a:srgbClr val="FFFF00">
              <a:alpha val="69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7" name="Gerader Verbinder 6"/>
          <p:cNvCxnSpPr>
            <a:stCxn id="5" idx="2"/>
          </p:cNvCxnSpPr>
          <p:nvPr/>
        </p:nvCxnSpPr>
        <p:spPr>
          <a:xfrm flipV="1">
            <a:off x="8352248" y="2939143"/>
            <a:ext cx="1053009" cy="4038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9428153" y="2754477"/>
            <a:ext cx="1571199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/>
              <a:t>Ladeelektronik</a:t>
            </a:r>
            <a:endParaRPr lang="de-DE" dirty="0"/>
          </a:p>
        </p:txBody>
      </p:sp>
      <p:sp>
        <p:nvSpPr>
          <p:cNvPr id="10" name="Parallelogramm 9"/>
          <p:cNvSpPr/>
          <p:nvPr/>
        </p:nvSpPr>
        <p:spPr>
          <a:xfrm rot="879451">
            <a:off x="6434793" y="2910303"/>
            <a:ext cx="1395793" cy="846022"/>
          </a:xfrm>
          <a:prstGeom prst="parallelogram">
            <a:avLst>
              <a:gd name="adj" fmla="val 52804"/>
            </a:avLst>
          </a:prstGeom>
          <a:solidFill>
            <a:schemeClr val="accent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Parallelogramm 10"/>
          <p:cNvSpPr/>
          <p:nvPr/>
        </p:nvSpPr>
        <p:spPr>
          <a:xfrm rot="879451">
            <a:off x="4110476" y="3167799"/>
            <a:ext cx="981712" cy="450139"/>
          </a:xfrm>
          <a:prstGeom prst="parallelogram">
            <a:avLst>
              <a:gd name="adj" fmla="val 52804"/>
            </a:avLst>
          </a:prstGeom>
          <a:solidFill>
            <a:schemeClr val="accent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2" name="Gerader Verbinder 11"/>
          <p:cNvCxnSpPr/>
          <p:nvPr/>
        </p:nvCxnSpPr>
        <p:spPr>
          <a:xfrm>
            <a:off x="4898571" y="3498770"/>
            <a:ext cx="3662745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8584212" y="3314104"/>
            <a:ext cx="3333798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/>
              <a:t>COM-Schnittstelle (Serielle / USB)</a:t>
            </a:r>
            <a:endParaRPr lang="de-DE" dirty="0"/>
          </a:p>
        </p:txBody>
      </p:sp>
      <p:sp>
        <p:nvSpPr>
          <p:cNvPr id="20" name="Parallelogramm 19"/>
          <p:cNvSpPr/>
          <p:nvPr/>
        </p:nvSpPr>
        <p:spPr>
          <a:xfrm rot="879451">
            <a:off x="5319604" y="3480534"/>
            <a:ext cx="464130" cy="273228"/>
          </a:xfrm>
          <a:prstGeom prst="parallelogram">
            <a:avLst>
              <a:gd name="adj" fmla="val 52804"/>
            </a:avLst>
          </a:prstGeom>
          <a:solidFill>
            <a:srgbClr val="7030A0">
              <a:alpha val="33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1" name="Gerader Verbinder 20"/>
          <p:cNvCxnSpPr/>
          <p:nvPr/>
        </p:nvCxnSpPr>
        <p:spPr>
          <a:xfrm>
            <a:off x="6974793" y="1649151"/>
            <a:ext cx="2430464" cy="202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feld 21"/>
          <p:cNvSpPr txBox="1"/>
          <p:nvPr/>
        </p:nvSpPr>
        <p:spPr>
          <a:xfrm>
            <a:off x="9428153" y="1464687"/>
            <a:ext cx="538353" cy="369332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RTC</a:t>
            </a:r>
            <a:endParaRPr lang="de-DE" dirty="0">
              <a:solidFill>
                <a:schemeClr val="bg1"/>
              </a:solidFill>
            </a:endParaRPr>
          </a:p>
        </p:txBody>
      </p:sp>
      <p:cxnSp>
        <p:nvCxnSpPr>
          <p:cNvPr id="23" name="Gerader Verbinder 22"/>
          <p:cNvCxnSpPr>
            <a:endCxn id="20" idx="1"/>
          </p:cNvCxnSpPr>
          <p:nvPr/>
        </p:nvCxnSpPr>
        <p:spPr>
          <a:xfrm flipH="1">
            <a:off x="5656028" y="1649151"/>
            <a:ext cx="1318765" cy="1854083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Parallelogramm 25"/>
          <p:cNvSpPr/>
          <p:nvPr/>
        </p:nvSpPr>
        <p:spPr>
          <a:xfrm rot="879451">
            <a:off x="3223045" y="4138451"/>
            <a:ext cx="718304" cy="450139"/>
          </a:xfrm>
          <a:prstGeom prst="parallelogram">
            <a:avLst>
              <a:gd name="adj" fmla="val 52804"/>
            </a:avLst>
          </a:prstGeom>
          <a:solidFill>
            <a:schemeClr val="accent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7" name="Gerader Verbinder 26"/>
          <p:cNvCxnSpPr/>
          <p:nvPr/>
        </p:nvCxnSpPr>
        <p:spPr>
          <a:xfrm>
            <a:off x="6974793" y="3279454"/>
            <a:ext cx="1129053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Gerader Verbinder 28"/>
          <p:cNvCxnSpPr/>
          <p:nvPr/>
        </p:nvCxnSpPr>
        <p:spPr>
          <a:xfrm flipV="1">
            <a:off x="8103846" y="3259933"/>
            <a:ext cx="0" cy="23883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Gerader Verbinder 37"/>
          <p:cNvCxnSpPr/>
          <p:nvPr/>
        </p:nvCxnSpPr>
        <p:spPr>
          <a:xfrm flipH="1">
            <a:off x="3724511" y="3436541"/>
            <a:ext cx="911417" cy="957263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Gerader Verbinder 45"/>
          <p:cNvCxnSpPr/>
          <p:nvPr/>
        </p:nvCxnSpPr>
        <p:spPr>
          <a:xfrm>
            <a:off x="4874620" y="4578083"/>
            <a:ext cx="366274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feld 46"/>
          <p:cNvSpPr txBox="1"/>
          <p:nvPr/>
        </p:nvSpPr>
        <p:spPr>
          <a:xfrm>
            <a:off x="8560261" y="4393417"/>
            <a:ext cx="125284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/>
              <a:t>µController</a:t>
            </a:r>
            <a:endParaRPr lang="de-DE" dirty="0"/>
          </a:p>
        </p:txBody>
      </p:sp>
      <p:cxnSp>
        <p:nvCxnSpPr>
          <p:cNvPr id="48" name="Gerader Verbinder 47"/>
          <p:cNvCxnSpPr/>
          <p:nvPr/>
        </p:nvCxnSpPr>
        <p:spPr>
          <a:xfrm flipH="1" flipV="1">
            <a:off x="3200992" y="2569811"/>
            <a:ext cx="2668967" cy="3693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Textfeld 48"/>
          <p:cNvSpPr txBox="1"/>
          <p:nvPr/>
        </p:nvSpPr>
        <p:spPr>
          <a:xfrm>
            <a:off x="3223888" y="2385145"/>
            <a:ext cx="554960" cy="36933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GPS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51" name="Parallelogramm 50"/>
          <p:cNvSpPr/>
          <p:nvPr/>
        </p:nvSpPr>
        <p:spPr>
          <a:xfrm rot="879451">
            <a:off x="5266530" y="2617811"/>
            <a:ext cx="1395793" cy="846022"/>
          </a:xfrm>
          <a:prstGeom prst="parallelogram">
            <a:avLst>
              <a:gd name="adj" fmla="val 52804"/>
            </a:avLst>
          </a:prstGeom>
          <a:solidFill>
            <a:srgbClr val="FF0000">
              <a:alpha val="69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Textfeld 52"/>
          <p:cNvSpPr txBox="1"/>
          <p:nvPr/>
        </p:nvSpPr>
        <p:spPr>
          <a:xfrm>
            <a:off x="7419671" y="4033186"/>
            <a:ext cx="729687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b="1" dirty="0" err="1" smtClean="0">
                <a:solidFill>
                  <a:schemeClr val="bg1"/>
                </a:solidFill>
              </a:rPr>
              <a:t>WLan</a:t>
            </a:r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54" name="Textfeld 53"/>
          <p:cNvSpPr txBox="1"/>
          <p:nvPr/>
        </p:nvSpPr>
        <p:spPr>
          <a:xfrm>
            <a:off x="4220503" y="1778497"/>
            <a:ext cx="564578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</a:rPr>
              <a:t>GPS</a:t>
            </a:r>
            <a:endParaRPr lang="de-DE" b="1" dirty="0">
              <a:solidFill>
                <a:schemeClr val="bg1"/>
              </a:solidFill>
            </a:endParaRPr>
          </a:p>
        </p:txBody>
      </p:sp>
      <p:cxnSp>
        <p:nvCxnSpPr>
          <p:cNvPr id="57" name="Gerader Verbinder 56"/>
          <p:cNvCxnSpPr/>
          <p:nvPr/>
        </p:nvCxnSpPr>
        <p:spPr>
          <a:xfrm flipH="1" flipV="1">
            <a:off x="6994064" y="4140426"/>
            <a:ext cx="425607" cy="7122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Gerader Verbinder 58"/>
          <p:cNvCxnSpPr/>
          <p:nvPr/>
        </p:nvCxnSpPr>
        <p:spPr>
          <a:xfrm flipH="1" flipV="1">
            <a:off x="4732488" y="2112569"/>
            <a:ext cx="449715" cy="5295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768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Hardware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2" t="12400" r="10872" b="15600"/>
          <a:stretch/>
        </p:blipFill>
        <p:spPr>
          <a:xfrm>
            <a:off x="2918580" y="1911927"/>
            <a:ext cx="5444836" cy="4114800"/>
          </a:xfrm>
          <a:prstGeom prst="rect">
            <a:avLst/>
          </a:prstGeom>
        </p:spPr>
      </p:pic>
      <p:sp>
        <p:nvSpPr>
          <p:cNvPr id="5" name="Parallelogramm 4"/>
          <p:cNvSpPr/>
          <p:nvPr/>
        </p:nvSpPr>
        <p:spPr>
          <a:xfrm rot="879451">
            <a:off x="5127890" y="2245450"/>
            <a:ext cx="3435385" cy="607317"/>
          </a:xfrm>
          <a:prstGeom prst="parallelogram">
            <a:avLst>
              <a:gd name="adj" fmla="val 52804"/>
            </a:avLst>
          </a:prstGeom>
          <a:solidFill>
            <a:srgbClr val="FFFF00">
              <a:alpha val="69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7" name="Gerader Verbinder 6"/>
          <p:cNvCxnSpPr>
            <a:stCxn id="5" idx="2"/>
          </p:cNvCxnSpPr>
          <p:nvPr/>
        </p:nvCxnSpPr>
        <p:spPr>
          <a:xfrm flipV="1">
            <a:off x="8352248" y="2939143"/>
            <a:ext cx="1053009" cy="4038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9428153" y="2754477"/>
            <a:ext cx="1571199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/>
              <a:t>Ladeelektronik</a:t>
            </a:r>
            <a:endParaRPr lang="de-DE" dirty="0"/>
          </a:p>
        </p:txBody>
      </p:sp>
      <p:sp>
        <p:nvSpPr>
          <p:cNvPr id="10" name="Parallelogramm 9"/>
          <p:cNvSpPr/>
          <p:nvPr/>
        </p:nvSpPr>
        <p:spPr>
          <a:xfrm rot="879451">
            <a:off x="6434793" y="2910303"/>
            <a:ext cx="1395793" cy="846022"/>
          </a:xfrm>
          <a:prstGeom prst="parallelogram">
            <a:avLst>
              <a:gd name="adj" fmla="val 52804"/>
            </a:avLst>
          </a:prstGeom>
          <a:solidFill>
            <a:schemeClr val="accent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Parallelogramm 10"/>
          <p:cNvSpPr/>
          <p:nvPr/>
        </p:nvSpPr>
        <p:spPr>
          <a:xfrm rot="879451">
            <a:off x="4110476" y="3167799"/>
            <a:ext cx="981712" cy="450139"/>
          </a:xfrm>
          <a:prstGeom prst="parallelogram">
            <a:avLst>
              <a:gd name="adj" fmla="val 52804"/>
            </a:avLst>
          </a:prstGeom>
          <a:solidFill>
            <a:schemeClr val="accent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2" name="Gerader Verbinder 11"/>
          <p:cNvCxnSpPr/>
          <p:nvPr/>
        </p:nvCxnSpPr>
        <p:spPr>
          <a:xfrm>
            <a:off x="4898571" y="3498770"/>
            <a:ext cx="3662745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8584212" y="3314104"/>
            <a:ext cx="3333798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/>
              <a:t>COM-Schnittstelle (Serielle / USB)</a:t>
            </a:r>
            <a:endParaRPr lang="de-DE" dirty="0"/>
          </a:p>
        </p:txBody>
      </p:sp>
      <p:sp>
        <p:nvSpPr>
          <p:cNvPr id="15" name="Parallelogramm 14"/>
          <p:cNvSpPr/>
          <p:nvPr/>
        </p:nvSpPr>
        <p:spPr>
          <a:xfrm rot="879451">
            <a:off x="5596864" y="3679173"/>
            <a:ext cx="845239" cy="273228"/>
          </a:xfrm>
          <a:prstGeom prst="parallelogram">
            <a:avLst>
              <a:gd name="adj" fmla="val 52804"/>
            </a:avLst>
          </a:prstGeom>
          <a:solidFill>
            <a:srgbClr val="00B050">
              <a:alpha val="69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6" name="Gerader Verbinder 15"/>
          <p:cNvCxnSpPr>
            <a:stCxn id="15" idx="2"/>
          </p:cNvCxnSpPr>
          <p:nvPr/>
        </p:nvCxnSpPr>
        <p:spPr>
          <a:xfrm>
            <a:off x="6358559" y="3904473"/>
            <a:ext cx="2430464" cy="202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feld 16"/>
          <p:cNvSpPr txBox="1"/>
          <p:nvPr/>
        </p:nvSpPr>
        <p:spPr>
          <a:xfrm>
            <a:off x="8811919" y="3720009"/>
            <a:ext cx="1053686" cy="369332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/>
              <a:t>Sensoren</a:t>
            </a:r>
            <a:endParaRPr lang="de-DE" dirty="0"/>
          </a:p>
        </p:txBody>
      </p:sp>
      <p:sp>
        <p:nvSpPr>
          <p:cNvPr id="20" name="Parallelogramm 19"/>
          <p:cNvSpPr/>
          <p:nvPr/>
        </p:nvSpPr>
        <p:spPr>
          <a:xfrm rot="879451">
            <a:off x="5319604" y="3480534"/>
            <a:ext cx="464130" cy="273228"/>
          </a:xfrm>
          <a:prstGeom prst="parallelogram">
            <a:avLst>
              <a:gd name="adj" fmla="val 52804"/>
            </a:avLst>
          </a:prstGeom>
          <a:solidFill>
            <a:srgbClr val="7030A0">
              <a:alpha val="33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1" name="Gerader Verbinder 20"/>
          <p:cNvCxnSpPr/>
          <p:nvPr/>
        </p:nvCxnSpPr>
        <p:spPr>
          <a:xfrm>
            <a:off x="6974793" y="1649151"/>
            <a:ext cx="2430464" cy="202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feld 21"/>
          <p:cNvSpPr txBox="1"/>
          <p:nvPr/>
        </p:nvSpPr>
        <p:spPr>
          <a:xfrm>
            <a:off x="9428153" y="1464687"/>
            <a:ext cx="538353" cy="369332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RTC</a:t>
            </a:r>
            <a:endParaRPr lang="de-DE" dirty="0">
              <a:solidFill>
                <a:schemeClr val="bg1"/>
              </a:solidFill>
            </a:endParaRPr>
          </a:p>
        </p:txBody>
      </p:sp>
      <p:cxnSp>
        <p:nvCxnSpPr>
          <p:cNvPr id="23" name="Gerader Verbinder 22"/>
          <p:cNvCxnSpPr>
            <a:endCxn id="20" idx="1"/>
          </p:cNvCxnSpPr>
          <p:nvPr/>
        </p:nvCxnSpPr>
        <p:spPr>
          <a:xfrm flipH="1">
            <a:off x="5656028" y="1649151"/>
            <a:ext cx="1318765" cy="1854083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Parallelogramm 25"/>
          <p:cNvSpPr/>
          <p:nvPr/>
        </p:nvSpPr>
        <p:spPr>
          <a:xfrm rot="879451">
            <a:off x="3223045" y="4138451"/>
            <a:ext cx="718304" cy="450139"/>
          </a:xfrm>
          <a:prstGeom prst="parallelogram">
            <a:avLst>
              <a:gd name="adj" fmla="val 52804"/>
            </a:avLst>
          </a:prstGeom>
          <a:solidFill>
            <a:schemeClr val="accent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7" name="Gerader Verbinder 26"/>
          <p:cNvCxnSpPr/>
          <p:nvPr/>
        </p:nvCxnSpPr>
        <p:spPr>
          <a:xfrm>
            <a:off x="6974793" y="3279454"/>
            <a:ext cx="1129053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Gerader Verbinder 28"/>
          <p:cNvCxnSpPr/>
          <p:nvPr/>
        </p:nvCxnSpPr>
        <p:spPr>
          <a:xfrm flipV="1">
            <a:off x="8103846" y="3259933"/>
            <a:ext cx="0" cy="23883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Gerader Verbinder 37"/>
          <p:cNvCxnSpPr/>
          <p:nvPr/>
        </p:nvCxnSpPr>
        <p:spPr>
          <a:xfrm flipH="1">
            <a:off x="3724511" y="3436541"/>
            <a:ext cx="911417" cy="957263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Gerader Verbinder 45"/>
          <p:cNvCxnSpPr/>
          <p:nvPr/>
        </p:nvCxnSpPr>
        <p:spPr>
          <a:xfrm>
            <a:off x="4874620" y="4578083"/>
            <a:ext cx="366274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feld 46"/>
          <p:cNvSpPr txBox="1"/>
          <p:nvPr/>
        </p:nvSpPr>
        <p:spPr>
          <a:xfrm>
            <a:off x="8560261" y="4393417"/>
            <a:ext cx="125284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/>
              <a:t>µController</a:t>
            </a:r>
            <a:endParaRPr lang="de-DE" dirty="0"/>
          </a:p>
        </p:txBody>
      </p:sp>
      <p:cxnSp>
        <p:nvCxnSpPr>
          <p:cNvPr id="48" name="Gerader Verbinder 47"/>
          <p:cNvCxnSpPr/>
          <p:nvPr/>
        </p:nvCxnSpPr>
        <p:spPr>
          <a:xfrm flipH="1" flipV="1">
            <a:off x="3200992" y="2569811"/>
            <a:ext cx="2668967" cy="3693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Textfeld 48"/>
          <p:cNvSpPr txBox="1"/>
          <p:nvPr/>
        </p:nvSpPr>
        <p:spPr>
          <a:xfrm>
            <a:off x="3223888" y="2385145"/>
            <a:ext cx="554960" cy="36933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GPS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51" name="Parallelogramm 50"/>
          <p:cNvSpPr/>
          <p:nvPr/>
        </p:nvSpPr>
        <p:spPr>
          <a:xfrm rot="879451">
            <a:off x="5266530" y="2617811"/>
            <a:ext cx="1395793" cy="846022"/>
          </a:xfrm>
          <a:prstGeom prst="parallelogram">
            <a:avLst>
              <a:gd name="adj" fmla="val 52804"/>
            </a:avLst>
          </a:prstGeom>
          <a:solidFill>
            <a:srgbClr val="FF0000">
              <a:alpha val="69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Textfeld 52"/>
          <p:cNvSpPr txBox="1"/>
          <p:nvPr/>
        </p:nvSpPr>
        <p:spPr>
          <a:xfrm>
            <a:off x="7419671" y="4033186"/>
            <a:ext cx="729687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b="1" dirty="0" err="1" smtClean="0">
                <a:solidFill>
                  <a:schemeClr val="bg1"/>
                </a:solidFill>
              </a:rPr>
              <a:t>WLan</a:t>
            </a:r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54" name="Textfeld 53"/>
          <p:cNvSpPr txBox="1"/>
          <p:nvPr/>
        </p:nvSpPr>
        <p:spPr>
          <a:xfrm>
            <a:off x="4220503" y="1778497"/>
            <a:ext cx="564578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</a:rPr>
              <a:t>GPS</a:t>
            </a:r>
            <a:endParaRPr lang="de-DE" b="1" dirty="0">
              <a:solidFill>
                <a:schemeClr val="bg1"/>
              </a:solidFill>
            </a:endParaRPr>
          </a:p>
        </p:txBody>
      </p:sp>
      <p:cxnSp>
        <p:nvCxnSpPr>
          <p:cNvPr id="57" name="Gerader Verbinder 56"/>
          <p:cNvCxnSpPr/>
          <p:nvPr/>
        </p:nvCxnSpPr>
        <p:spPr>
          <a:xfrm flipH="1" flipV="1">
            <a:off x="6994064" y="4140426"/>
            <a:ext cx="425607" cy="7122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Gerader Verbinder 58"/>
          <p:cNvCxnSpPr/>
          <p:nvPr/>
        </p:nvCxnSpPr>
        <p:spPr>
          <a:xfrm flipH="1" flipV="1">
            <a:off x="4732488" y="2112569"/>
            <a:ext cx="449715" cy="5295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986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Hardware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2" t="12400" r="10872" b="15600"/>
          <a:stretch/>
        </p:blipFill>
        <p:spPr>
          <a:xfrm>
            <a:off x="2918580" y="1911927"/>
            <a:ext cx="5444836" cy="4114800"/>
          </a:xfrm>
          <a:prstGeom prst="rect">
            <a:avLst/>
          </a:prstGeom>
        </p:spPr>
      </p:pic>
      <p:sp>
        <p:nvSpPr>
          <p:cNvPr id="5" name="Parallelogramm 4"/>
          <p:cNvSpPr/>
          <p:nvPr/>
        </p:nvSpPr>
        <p:spPr>
          <a:xfrm rot="879451">
            <a:off x="5127890" y="2245450"/>
            <a:ext cx="3435385" cy="607317"/>
          </a:xfrm>
          <a:prstGeom prst="parallelogram">
            <a:avLst>
              <a:gd name="adj" fmla="val 52804"/>
            </a:avLst>
          </a:prstGeom>
          <a:solidFill>
            <a:srgbClr val="FFFF00">
              <a:alpha val="69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7" name="Gerader Verbinder 6"/>
          <p:cNvCxnSpPr>
            <a:stCxn id="5" idx="2"/>
          </p:cNvCxnSpPr>
          <p:nvPr/>
        </p:nvCxnSpPr>
        <p:spPr>
          <a:xfrm flipV="1">
            <a:off x="8352248" y="2939143"/>
            <a:ext cx="1053009" cy="4038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9428153" y="2754477"/>
            <a:ext cx="1571199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/>
              <a:t>Ladeelektronik</a:t>
            </a:r>
            <a:endParaRPr lang="de-DE" dirty="0"/>
          </a:p>
        </p:txBody>
      </p:sp>
      <p:sp>
        <p:nvSpPr>
          <p:cNvPr id="10" name="Parallelogramm 9"/>
          <p:cNvSpPr/>
          <p:nvPr/>
        </p:nvSpPr>
        <p:spPr>
          <a:xfrm rot="879451">
            <a:off x="6434793" y="2910303"/>
            <a:ext cx="1395793" cy="846022"/>
          </a:xfrm>
          <a:prstGeom prst="parallelogram">
            <a:avLst>
              <a:gd name="adj" fmla="val 52804"/>
            </a:avLst>
          </a:prstGeom>
          <a:solidFill>
            <a:schemeClr val="accent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Parallelogramm 10"/>
          <p:cNvSpPr/>
          <p:nvPr/>
        </p:nvSpPr>
        <p:spPr>
          <a:xfrm rot="879451">
            <a:off x="4110476" y="3167799"/>
            <a:ext cx="981712" cy="450139"/>
          </a:xfrm>
          <a:prstGeom prst="parallelogram">
            <a:avLst>
              <a:gd name="adj" fmla="val 52804"/>
            </a:avLst>
          </a:prstGeom>
          <a:solidFill>
            <a:schemeClr val="accent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2" name="Gerader Verbinder 11"/>
          <p:cNvCxnSpPr/>
          <p:nvPr/>
        </p:nvCxnSpPr>
        <p:spPr>
          <a:xfrm>
            <a:off x="4898571" y="3498770"/>
            <a:ext cx="3662745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8584212" y="3314104"/>
            <a:ext cx="3333798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/>
              <a:t>COM-Schnittstelle (Serielle / USB)</a:t>
            </a:r>
            <a:endParaRPr lang="de-DE" dirty="0"/>
          </a:p>
        </p:txBody>
      </p:sp>
      <p:sp>
        <p:nvSpPr>
          <p:cNvPr id="15" name="Parallelogramm 14"/>
          <p:cNvSpPr/>
          <p:nvPr/>
        </p:nvSpPr>
        <p:spPr>
          <a:xfrm rot="879451">
            <a:off x="5596864" y="3679173"/>
            <a:ext cx="845239" cy="273228"/>
          </a:xfrm>
          <a:prstGeom prst="parallelogram">
            <a:avLst>
              <a:gd name="adj" fmla="val 52804"/>
            </a:avLst>
          </a:prstGeom>
          <a:solidFill>
            <a:srgbClr val="00B050">
              <a:alpha val="69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6" name="Gerader Verbinder 15"/>
          <p:cNvCxnSpPr>
            <a:stCxn id="15" idx="2"/>
          </p:cNvCxnSpPr>
          <p:nvPr/>
        </p:nvCxnSpPr>
        <p:spPr>
          <a:xfrm>
            <a:off x="6358559" y="3904473"/>
            <a:ext cx="2430464" cy="202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feld 16"/>
          <p:cNvSpPr txBox="1"/>
          <p:nvPr/>
        </p:nvSpPr>
        <p:spPr>
          <a:xfrm>
            <a:off x="8811919" y="3720009"/>
            <a:ext cx="1053686" cy="369332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/>
              <a:t>Sensoren</a:t>
            </a:r>
            <a:endParaRPr lang="de-DE" dirty="0"/>
          </a:p>
        </p:txBody>
      </p:sp>
      <p:sp>
        <p:nvSpPr>
          <p:cNvPr id="20" name="Parallelogramm 19"/>
          <p:cNvSpPr/>
          <p:nvPr/>
        </p:nvSpPr>
        <p:spPr>
          <a:xfrm rot="879451">
            <a:off x="5319604" y="3480534"/>
            <a:ext cx="464130" cy="273228"/>
          </a:xfrm>
          <a:prstGeom prst="parallelogram">
            <a:avLst>
              <a:gd name="adj" fmla="val 52804"/>
            </a:avLst>
          </a:prstGeom>
          <a:solidFill>
            <a:srgbClr val="7030A0">
              <a:alpha val="33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1" name="Gerader Verbinder 20"/>
          <p:cNvCxnSpPr/>
          <p:nvPr/>
        </p:nvCxnSpPr>
        <p:spPr>
          <a:xfrm>
            <a:off x="6974793" y="1649151"/>
            <a:ext cx="2430464" cy="202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feld 21"/>
          <p:cNvSpPr txBox="1"/>
          <p:nvPr/>
        </p:nvSpPr>
        <p:spPr>
          <a:xfrm>
            <a:off x="9428153" y="1464687"/>
            <a:ext cx="538353" cy="369332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RTC</a:t>
            </a:r>
            <a:endParaRPr lang="de-DE" dirty="0">
              <a:solidFill>
                <a:schemeClr val="bg1"/>
              </a:solidFill>
            </a:endParaRPr>
          </a:p>
        </p:txBody>
      </p:sp>
      <p:cxnSp>
        <p:nvCxnSpPr>
          <p:cNvPr id="23" name="Gerader Verbinder 22"/>
          <p:cNvCxnSpPr>
            <a:endCxn id="20" idx="1"/>
          </p:cNvCxnSpPr>
          <p:nvPr/>
        </p:nvCxnSpPr>
        <p:spPr>
          <a:xfrm flipH="1">
            <a:off x="5656028" y="1649151"/>
            <a:ext cx="1318765" cy="1854083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Parallelogramm 25"/>
          <p:cNvSpPr/>
          <p:nvPr/>
        </p:nvSpPr>
        <p:spPr>
          <a:xfrm rot="879451">
            <a:off x="3223045" y="4138451"/>
            <a:ext cx="718304" cy="450139"/>
          </a:xfrm>
          <a:prstGeom prst="parallelogram">
            <a:avLst>
              <a:gd name="adj" fmla="val 52804"/>
            </a:avLst>
          </a:prstGeom>
          <a:solidFill>
            <a:schemeClr val="accent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7" name="Gerader Verbinder 26"/>
          <p:cNvCxnSpPr/>
          <p:nvPr/>
        </p:nvCxnSpPr>
        <p:spPr>
          <a:xfrm>
            <a:off x="6974793" y="3279454"/>
            <a:ext cx="1129053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Gerader Verbinder 28"/>
          <p:cNvCxnSpPr/>
          <p:nvPr/>
        </p:nvCxnSpPr>
        <p:spPr>
          <a:xfrm flipV="1">
            <a:off x="8103846" y="3259933"/>
            <a:ext cx="0" cy="23883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Gerader Verbinder 37"/>
          <p:cNvCxnSpPr/>
          <p:nvPr/>
        </p:nvCxnSpPr>
        <p:spPr>
          <a:xfrm flipH="1">
            <a:off x="3724511" y="3436541"/>
            <a:ext cx="911417" cy="957263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Gerader Verbinder 45"/>
          <p:cNvCxnSpPr/>
          <p:nvPr/>
        </p:nvCxnSpPr>
        <p:spPr>
          <a:xfrm>
            <a:off x="4874620" y="4578083"/>
            <a:ext cx="366274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feld 46"/>
          <p:cNvSpPr txBox="1"/>
          <p:nvPr/>
        </p:nvSpPr>
        <p:spPr>
          <a:xfrm>
            <a:off x="8560261" y="4393417"/>
            <a:ext cx="125284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/>
              <a:t>µController</a:t>
            </a:r>
            <a:endParaRPr lang="de-DE" dirty="0"/>
          </a:p>
        </p:txBody>
      </p:sp>
      <p:cxnSp>
        <p:nvCxnSpPr>
          <p:cNvPr id="48" name="Gerader Verbinder 47"/>
          <p:cNvCxnSpPr/>
          <p:nvPr/>
        </p:nvCxnSpPr>
        <p:spPr>
          <a:xfrm flipH="1" flipV="1">
            <a:off x="3200992" y="2569811"/>
            <a:ext cx="2668967" cy="3693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Textfeld 48"/>
          <p:cNvSpPr txBox="1"/>
          <p:nvPr/>
        </p:nvSpPr>
        <p:spPr>
          <a:xfrm>
            <a:off x="3223888" y="2385145"/>
            <a:ext cx="554960" cy="36933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GPS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51" name="Parallelogramm 50"/>
          <p:cNvSpPr/>
          <p:nvPr/>
        </p:nvSpPr>
        <p:spPr>
          <a:xfrm rot="879451">
            <a:off x="5266530" y="2617811"/>
            <a:ext cx="1395793" cy="846022"/>
          </a:xfrm>
          <a:prstGeom prst="parallelogram">
            <a:avLst>
              <a:gd name="adj" fmla="val 52804"/>
            </a:avLst>
          </a:prstGeom>
          <a:solidFill>
            <a:srgbClr val="FF0000">
              <a:alpha val="69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2" name="Textfeld 51"/>
          <p:cNvSpPr txBox="1"/>
          <p:nvPr/>
        </p:nvSpPr>
        <p:spPr>
          <a:xfrm>
            <a:off x="3980470" y="5948320"/>
            <a:ext cx="649537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b="1" dirty="0" err="1" smtClean="0">
                <a:solidFill>
                  <a:schemeClr val="bg1"/>
                </a:solidFill>
              </a:rPr>
              <a:t>LoRa</a:t>
            </a:r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53" name="Textfeld 52"/>
          <p:cNvSpPr txBox="1"/>
          <p:nvPr/>
        </p:nvSpPr>
        <p:spPr>
          <a:xfrm>
            <a:off x="7419671" y="4033186"/>
            <a:ext cx="729687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b="1" dirty="0" err="1" smtClean="0">
                <a:solidFill>
                  <a:schemeClr val="bg1"/>
                </a:solidFill>
              </a:rPr>
              <a:t>WLan</a:t>
            </a:r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54" name="Textfeld 53"/>
          <p:cNvSpPr txBox="1"/>
          <p:nvPr/>
        </p:nvSpPr>
        <p:spPr>
          <a:xfrm>
            <a:off x="4220503" y="1778497"/>
            <a:ext cx="564578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</a:rPr>
              <a:t>GPS</a:t>
            </a:r>
            <a:endParaRPr lang="de-DE" b="1" dirty="0">
              <a:solidFill>
                <a:schemeClr val="bg1"/>
              </a:solidFill>
            </a:endParaRPr>
          </a:p>
        </p:txBody>
      </p:sp>
      <p:cxnSp>
        <p:nvCxnSpPr>
          <p:cNvPr id="55" name="Gerader Verbinder 54"/>
          <p:cNvCxnSpPr/>
          <p:nvPr/>
        </p:nvCxnSpPr>
        <p:spPr>
          <a:xfrm flipH="1" flipV="1">
            <a:off x="3980470" y="5626100"/>
            <a:ext cx="324768" cy="32222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Gerader Verbinder 56"/>
          <p:cNvCxnSpPr/>
          <p:nvPr/>
        </p:nvCxnSpPr>
        <p:spPr>
          <a:xfrm flipH="1" flipV="1">
            <a:off x="6994064" y="4140426"/>
            <a:ext cx="425607" cy="7122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Gerader Verbinder 58"/>
          <p:cNvCxnSpPr/>
          <p:nvPr/>
        </p:nvCxnSpPr>
        <p:spPr>
          <a:xfrm flipH="1" flipV="1">
            <a:off x="4732488" y="2112569"/>
            <a:ext cx="449715" cy="5295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155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Hardware</a:t>
            </a:r>
            <a:endParaRPr lang="de-DE" dirty="0"/>
          </a:p>
        </p:txBody>
      </p:sp>
      <p:grpSp>
        <p:nvGrpSpPr>
          <p:cNvPr id="6" name="Gruppieren 5"/>
          <p:cNvGrpSpPr/>
          <p:nvPr/>
        </p:nvGrpSpPr>
        <p:grpSpPr>
          <a:xfrm>
            <a:off x="7249280" y="609600"/>
            <a:ext cx="4570559" cy="2429923"/>
            <a:chOff x="2918580" y="1464687"/>
            <a:chExt cx="10178724" cy="5006823"/>
          </a:xfrm>
        </p:grpSpPr>
        <p:sp>
          <p:nvSpPr>
            <p:cNvPr id="13" name="Textfeld 12"/>
            <p:cNvSpPr txBox="1"/>
            <p:nvPr/>
          </p:nvSpPr>
          <p:spPr>
            <a:xfrm>
              <a:off x="8584211" y="3314103"/>
              <a:ext cx="4513093" cy="52319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1050" dirty="0" smtClean="0"/>
                <a:t>COM-Schnittstelle (Serielle / USB)</a:t>
              </a:r>
              <a:endParaRPr lang="de-DE" sz="1050" dirty="0"/>
            </a:p>
          </p:txBody>
        </p:sp>
        <p:grpSp>
          <p:nvGrpSpPr>
            <p:cNvPr id="3" name="Gruppieren 2"/>
            <p:cNvGrpSpPr/>
            <p:nvPr/>
          </p:nvGrpSpPr>
          <p:grpSpPr>
            <a:xfrm>
              <a:off x="2918580" y="1464687"/>
              <a:ext cx="8720068" cy="5006823"/>
              <a:chOff x="2918580" y="1464687"/>
              <a:chExt cx="8720068" cy="5006823"/>
            </a:xfrm>
          </p:grpSpPr>
          <p:pic>
            <p:nvPicPr>
              <p:cNvPr id="4" name="Grafik 3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672" t="12400" r="10872" b="15600"/>
              <a:stretch/>
            </p:blipFill>
            <p:spPr>
              <a:xfrm>
                <a:off x="2918580" y="1911927"/>
                <a:ext cx="5444836" cy="4114800"/>
              </a:xfrm>
              <a:prstGeom prst="rect">
                <a:avLst/>
              </a:prstGeom>
            </p:spPr>
          </p:pic>
          <p:sp>
            <p:nvSpPr>
              <p:cNvPr id="5" name="Parallelogramm 4"/>
              <p:cNvSpPr/>
              <p:nvPr/>
            </p:nvSpPr>
            <p:spPr>
              <a:xfrm rot="879451">
                <a:off x="5127890" y="2245450"/>
                <a:ext cx="3435385" cy="607317"/>
              </a:xfrm>
              <a:prstGeom prst="parallelogram">
                <a:avLst>
                  <a:gd name="adj" fmla="val 52804"/>
                </a:avLst>
              </a:prstGeom>
              <a:solidFill>
                <a:srgbClr val="FFFF00">
                  <a:alpha val="69000"/>
                </a:srgb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050"/>
              </a:p>
            </p:txBody>
          </p:sp>
          <p:cxnSp>
            <p:nvCxnSpPr>
              <p:cNvPr id="7" name="Gerader Verbinder 6"/>
              <p:cNvCxnSpPr>
                <a:stCxn id="5" idx="2"/>
              </p:cNvCxnSpPr>
              <p:nvPr/>
            </p:nvCxnSpPr>
            <p:spPr>
              <a:xfrm flipV="1">
                <a:off x="8352248" y="2939143"/>
                <a:ext cx="1053009" cy="4038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" name="Textfeld 8"/>
              <p:cNvSpPr txBox="1"/>
              <p:nvPr/>
            </p:nvSpPr>
            <p:spPr>
              <a:xfrm>
                <a:off x="9428155" y="2754477"/>
                <a:ext cx="2210493" cy="52319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de-DE" sz="1050" dirty="0" smtClean="0"/>
                  <a:t>Ladeelektronik</a:t>
                </a:r>
                <a:endParaRPr lang="de-DE" sz="1050" dirty="0"/>
              </a:p>
            </p:txBody>
          </p:sp>
          <p:sp>
            <p:nvSpPr>
              <p:cNvPr id="10" name="Parallelogramm 9"/>
              <p:cNvSpPr/>
              <p:nvPr/>
            </p:nvSpPr>
            <p:spPr>
              <a:xfrm rot="879451">
                <a:off x="6434793" y="2910303"/>
                <a:ext cx="1395793" cy="846022"/>
              </a:xfrm>
              <a:prstGeom prst="parallelogram">
                <a:avLst>
                  <a:gd name="adj" fmla="val 52804"/>
                </a:avLst>
              </a:prstGeom>
              <a:solidFill>
                <a:schemeClr val="accent1">
                  <a:alpha val="69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050"/>
              </a:p>
            </p:txBody>
          </p:sp>
          <p:sp>
            <p:nvSpPr>
              <p:cNvPr id="11" name="Parallelogramm 10"/>
              <p:cNvSpPr/>
              <p:nvPr/>
            </p:nvSpPr>
            <p:spPr>
              <a:xfrm rot="879451">
                <a:off x="4110476" y="3167799"/>
                <a:ext cx="981712" cy="450139"/>
              </a:xfrm>
              <a:prstGeom prst="parallelogram">
                <a:avLst>
                  <a:gd name="adj" fmla="val 52804"/>
                </a:avLst>
              </a:prstGeom>
              <a:solidFill>
                <a:schemeClr val="accent1">
                  <a:alpha val="69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050"/>
              </a:p>
            </p:txBody>
          </p:sp>
          <p:cxnSp>
            <p:nvCxnSpPr>
              <p:cNvPr id="12" name="Gerader Verbinder 11"/>
              <p:cNvCxnSpPr/>
              <p:nvPr/>
            </p:nvCxnSpPr>
            <p:spPr>
              <a:xfrm>
                <a:off x="4898571" y="3498770"/>
                <a:ext cx="3662745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" name="Parallelogramm 14"/>
              <p:cNvSpPr/>
              <p:nvPr/>
            </p:nvSpPr>
            <p:spPr>
              <a:xfrm rot="879451">
                <a:off x="5596864" y="3679173"/>
                <a:ext cx="845239" cy="273228"/>
              </a:xfrm>
              <a:prstGeom prst="parallelogram">
                <a:avLst>
                  <a:gd name="adj" fmla="val 52804"/>
                </a:avLst>
              </a:prstGeom>
              <a:solidFill>
                <a:srgbClr val="00B050">
                  <a:alpha val="69000"/>
                </a:srgb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050"/>
              </a:p>
            </p:txBody>
          </p:sp>
          <p:cxnSp>
            <p:nvCxnSpPr>
              <p:cNvPr id="16" name="Gerader Verbinder 15"/>
              <p:cNvCxnSpPr>
                <a:stCxn id="15" idx="2"/>
              </p:cNvCxnSpPr>
              <p:nvPr/>
            </p:nvCxnSpPr>
            <p:spPr>
              <a:xfrm>
                <a:off x="6358559" y="3904473"/>
                <a:ext cx="2430464" cy="202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7" name="Textfeld 16"/>
              <p:cNvSpPr txBox="1"/>
              <p:nvPr/>
            </p:nvSpPr>
            <p:spPr>
              <a:xfrm>
                <a:off x="8811921" y="3720009"/>
                <a:ext cx="1542919" cy="52319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de-DE" sz="1050" dirty="0" smtClean="0"/>
                  <a:t>Sensoren</a:t>
                </a:r>
                <a:endParaRPr lang="de-DE" sz="1050" dirty="0"/>
              </a:p>
            </p:txBody>
          </p:sp>
          <p:sp>
            <p:nvSpPr>
              <p:cNvPr id="20" name="Parallelogramm 19"/>
              <p:cNvSpPr/>
              <p:nvPr/>
            </p:nvSpPr>
            <p:spPr>
              <a:xfrm rot="879451">
                <a:off x="5319604" y="3480534"/>
                <a:ext cx="464130" cy="273228"/>
              </a:xfrm>
              <a:prstGeom prst="parallelogram">
                <a:avLst>
                  <a:gd name="adj" fmla="val 52804"/>
                </a:avLst>
              </a:prstGeom>
              <a:solidFill>
                <a:srgbClr val="7030A0">
                  <a:alpha val="33000"/>
                </a:srgb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050"/>
              </a:p>
            </p:txBody>
          </p:sp>
          <p:cxnSp>
            <p:nvCxnSpPr>
              <p:cNvPr id="21" name="Gerader Verbinder 20"/>
              <p:cNvCxnSpPr/>
              <p:nvPr/>
            </p:nvCxnSpPr>
            <p:spPr>
              <a:xfrm>
                <a:off x="6974793" y="1649151"/>
                <a:ext cx="2430464" cy="202"/>
              </a:xfrm>
              <a:prstGeom prst="line">
                <a:avLst/>
              </a:prstGeom>
              <a:ln w="38100">
                <a:solidFill>
                  <a:srgbClr val="7030A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" name="Textfeld 21"/>
              <p:cNvSpPr txBox="1"/>
              <p:nvPr/>
            </p:nvSpPr>
            <p:spPr>
              <a:xfrm>
                <a:off x="9428155" y="1464687"/>
                <a:ext cx="882483" cy="523190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de-DE" sz="1050" dirty="0" smtClean="0">
                    <a:solidFill>
                      <a:schemeClr val="bg1"/>
                    </a:solidFill>
                  </a:rPr>
                  <a:t>RTC</a:t>
                </a:r>
                <a:endParaRPr lang="de-DE" sz="105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3" name="Gerader Verbinder 22"/>
              <p:cNvCxnSpPr>
                <a:endCxn id="20" idx="1"/>
              </p:cNvCxnSpPr>
              <p:nvPr/>
            </p:nvCxnSpPr>
            <p:spPr>
              <a:xfrm flipH="1">
                <a:off x="5656028" y="1649151"/>
                <a:ext cx="1318765" cy="1854083"/>
              </a:xfrm>
              <a:prstGeom prst="line">
                <a:avLst/>
              </a:prstGeom>
              <a:ln w="38100">
                <a:solidFill>
                  <a:srgbClr val="7030A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6" name="Parallelogramm 25"/>
              <p:cNvSpPr/>
              <p:nvPr/>
            </p:nvSpPr>
            <p:spPr>
              <a:xfrm rot="879451">
                <a:off x="3223045" y="4138451"/>
                <a:ext cx="718304" cy="450139"/>
              </a:xfrm>
              <a:prstGeom prst="parallelogram">
                <a:avLst>
                  <a:gd name="adj" fmla="val 52804"/>
                </a:avLst>
              </a:prstGeom>
              <a:solidFill>
                <a:schemeClr val="accent1">
                  <a:alpha val="69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050"/>
              </a:p>
            </p:txBody>
          </p:sp>
          <p:cxnSp>
            <p:nvCxnSpPr>
              <p:cNvPr id="27" name="Gerader Verbinder 26"/>
              <p:cNvCxnSpPr/>
              <p:nvPr/>
            </p:nvCxnSpPr>
            <p:spPr>
              <a:xfrm>
                <a:off x="6974793" y="3279454"/>
                <a:ext cx="1129053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" name="Gerader Verbinder 28"/>
              <p:cNvCxnSpPr/>
              <p:nvPr/>
            </p:nvCxnSpPr>
            <p:spPr>
              <a:xfrm flipV="1">
                <a:off x="8103846" y="3259933"/>
                <a:ext cx="0" cy="238837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8" name="Gerader Verbinder 37"/>
              <p:cNvCxnSpPr/>
              <p:nvPr/>
            </p:nvCxnSpPr>
            <p:spPr>
              <a:xfrm flipH="1">
                <a:off x="3724511" y="3436541"/>
                <a:ext cx="911417" cy="957263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" name="Gerader Verbinder 45"/>
              <p:cNvCxnSpPr/>
              <p:nvPr/>
            </p:nvCxnSpPr>
            <p:spPr>
              <a:xfrm>
                <a:off x="4874620" y="4578083"/>
                <a:ext cx="3662745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7" name="Textfeld 46"/>
              <p:cNvSpPr txBox="1"/>
              <p:nvPr/>
            </p:nvSpPr>
            <p:spPr>
              <a:xfrm>
                <a:off x="8560264" y="4393417"/>
                <a:ext cx="1799955" cy="52319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de-DE" sz="1050" dirty="0" smtClean="0"/>
                  <a:t>µController</a:t>
                </a:r>
                <a:endParaRPr lang="de-DE" sz="1050" dirty="0"/>
              </a:p>
            </p:txBody>
          </p:sp>
          <p:cxnSp>
            <p:nvCxnSpPr>
              <p:cNvPr id="48" name="Gerader Verbinder 47"/>
              <p:cNvCxnSpPr/>
              <p:nvPr/>
            </p:nvCxnSpPr>
            <p:spPr>
              <a:xfrm flipH="1" flipV="1">
                <a:off x="3200992" y="2569811"/>
                <a:ext cx="2668967" cy="369332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9" name="Textfeld 48"/>
              <p:cNvSpPr txBox="1"/>
              <p:nvPr/>
            </p:nvSpPr>
            <p:spPr>
              <a:xfrm>
                <a:off x="3223889" y="2385145"/>
                <a:ext cx="893195" cy="52319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de-DE" sz="1050" dirty="0" smtClean="0">
                    <a:solidFill>
                      <a:schemeClr val="bg1"/>
                    </a:solidFill>
                  </a:rPr>
                  <a:t>GPS</a:t>
                </a:r>
                <a:endParaRPr lang="de-DE" sz="105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1" name="Parallelogramm 50"/>
              <p:cNvSpPr/>
              <p:nvPr/>
            </p:nvSpPr>
            <p:spPr>
              <a:xfrm rot="879451">
                <a:off x="5266530" y="2617811"/>
                <a:ext cx="1395793" cy="846022"/>
              </a:xfrm>
              <a:prstGeom prst="parallelogram">
                <a:avLst>
                  <a:gd name="adj" fmla="val 52804"/>
                </a:avLst>
              </a:prstGeom>
              <a:solidFill>
                <a:srgbClr val="FF0000">
                  <a:alpha val="69000"/>
                </a:srgb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050"/>
              </a:p>
            </p:txBody>
          </p:sp>
          <p:sp>
            <p:nvSpPr>
              <p:cNvPr id="52" name="Textfeld 51"/>
              <p:cNvSpPr txBox="1"/>
              <p:nvPr/>
            </p:nvSpPr>
            <p:spPr>
              <a:xfrm>
                <a:off x="3980470" y="5948320"/>
                <a:ext cx="1014572" cy="523190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de-DE" sz="1050" b="1" dirty="0" err="1" smtClean="0">
                    <a:solidFill>
                      <a:schemeClr val="bg1"/>
                    </a:solidFill>
                  </a:rPr>
                  <a:t>LoRa</a:t>
                </a:r>
                <a:endParaRPr lang="de-DE" sz="105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3" name="Textfeld 52"/>
              <p:cNvSpPr txBox="1"/>
              <p:nvPr/>
            </p:nvSpPr>
            <p:spPr>
              <a:xfrm>
                <a:off x="7419673" y="4033186"/>
                <a:ext cx="1118100" cy="523190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de-DE" sz="1050" b="1" dirty="0" err="1" smtClean="0">
                    <a:solidFill>
                      <a:schemeClr val="bg1"/>
                    </a:solidFill>
                  </a:rPr>
                  <a:t>WLan</a:t>
                </a:r>
                <a:endParaRPr lang="de-DE" sz="105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4" name="Textfeld 53"/>
              <p:cNvSpPr txBox="1"/>
              <p:nvPr/>
            </p:nvSpPr>
            <p:spPr>
              <a:xfrm>
                <a:off x="4220502" y="1778497"/>
                <a:ext cx="907475" cy="523190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de-DE" sz="1050" b="1" dirty="0" smtClean="0">
                    <a:solidFill>
                      <a:schemeClr val="bg1"/>
                    </a:solidFill>
                  </a:rPr>
                  <a:t>GPS</a:t>
                </a:r>
                <a:endParaRPr lang="de-DE" sz="1050" b="1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55" name="Gerader Verbinder 54"/>
              <p:cNvCxnSpPr/>
              <p:nvPr/>
            </p:nvCxnSpPr>
            <p:spPr>
              <a:xfrm flipH="1" flipV="1">
                <a:off x="3980470" y="5626100"/>
                <a:ext cx="324768" cy="32222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7" name="Gerader Verbinder 56"/>
              <p:cNvCxnSpPr/>
              <p:nvPr/>
            </p:nvCxnSpPr>
            <p:spPr>
              <a:xfrm flipH="1" flipV="1">
                <a:off x="6994064" y="4140426"/>
                <a:ext cx="425607" cy="7122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9" name="Gerader Verbinder 58"/>
              <p:cNvCxnSpPr/>
              <p:nvPr/>
            </p:nvCxnSpPr>
            <p:spPr>
              <a:xfrm flipH="1" flipV="1">
                <a:off x="4732488" y="2112569"/>
                <a:ext cx="449715" cy="529539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pic>
        <p:nvPicPr>
          <p:cNvPr id="8" name="Grafi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657" y="1337363"/>
            <a:ext cx="6019800" cy="4152344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1581" y="2785607"/>
            <a:ext cx="5462587" cy="3965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23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</Words>
  <Application>Microsoft Office PowerPoint</Application>
  <PresentationFormat>Breitbild</PresentationFormat>
  <Paragraphs>61</Paragraphs>
  <Slides>11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</vt:lpstr>
      <vt:lpstr>Waldbrandfrüherkennung</vt:lpstr>
      <vt:lpstr>Hardware</vt:lpstr>
      <vt:lpstr>Hardware</vt:lpstr>
      <vt:lpstr>Hardware</vt:lpstr>
      <vt:lpstr>Hardware</vt:lpstr>
      <vt:lpstr>Hardware</vt:lpstr>
      <vt:lpstr>Hardware</vt:lpstr>
      <vt:lpstr>Hardware</vt:lpstr>
      <vt:lpstr>Hardware</vt:lpstr>
      <vt:lpstr>Hardware</vt:lpstr>
      <vt:lpstr>Hardware</vt:lpstr>
    </vt:vector>
  </TitlesOfParts>
  <Company>MNS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Waldbrandfrüherkennung</dc:title>
  <dc:creator>Rainer Wieland</dc:creator>
  <cp:lastModifiedBy>Rainer Wieland</cp:lastModifiedBy>
  <cp:revision>5</cp:revision>
  <dcterms:created xsi:type="dcterms:W3CDTF">2025-11-10T07:25:22Z</dcterms:created>
  <dcterms:modified xsi:type="dcterms:W3CDTF">2025-11-10T08:26:32Z</dcterms:modified>
</cp:coreProperties>
</file>