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2" r:id="rId9"/>
    <p:sldId id="265" r:id="rId10"/>
    <p:sldId id="264" r:id="rId11"/>
    <p:sldId id="267" r:id="rId12"/>
    <p:sldId id="266" r:id="rId13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20B1EF5-8ACB-4573-A7FC-2F604BA1EFDA}" v="4" dt="2025-11-12T16:25:27.44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23" d="100"/>
          <a:sy n="123" d="100"/>
        </p:scale>
        <p:origin x="60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ainer Wieland" userId="6f73e4646a6d4345" providerId="LiveId" clId="{2F1101E2-52ED-4EE1-8B55-54144E531A93}"/>
    <pc:docChg chg="custSel addSld modSld">
      <pc:chgData name="Rainer Wieland" userId="6f73e4646a6d4345" providerId="LiveId" clId="{2F1101E2-52ED-4EE1-8B55-54144E531A93}" dt="2025-11-12T16:26:06.853" v="5" actId="166"/>
      <pc:docMkLst>
        <pc:docMk/>
      </pc:docMkLst>
      <pc:sldChg chg="addSp delSp modSp add mod">
        <pc:chgData name="Rainer Wieland" userId="6f73e4646a6d4345" providerId="LiveId" clId="{2F1101E2-52ED-4EE1-8B55-54144E531A93}" dt="2025-11-12T16:26:06.853" v="5" actId="166"/>
        <pc:sldMkLst>
          <pc:docMk/>
          <pc:sldMk cId="3452191781" sldId="267"/>
        </pc:sldMkLst>
        <pc:spChg chg="del mod">
          <ac:chgData name="Rainer Wieland" userId="6f73e4646a6d4345" providerId="LiveId" clId="{2F1101E2-52ED-4EE1-8B55-54144E531A93}" dt="2025-11-12T16:24:49.384" v="2" actId="478"/>
          <ac:spMkLst>
            <pc:docMk/>
            <pc:sldMk cId="3452191781" sldId="267"/>
            <ac:spMk id="2" creationId="{8F2A5B2C-7E35-7BC1-6785-18A7B3D14066}"/>
          </ac:spMkLst>
        </pc:spChg>
        <pc:spChg chg="add del mod">
          <ac:chgData name="Rainer Wieland" userId="6f73e4646a6d4345" providerId="LiveId" clId="{2F1101E2-52ED-4EE1-8B55-54144E531A93}" dt="2025-11-12T16:24:54.844" v="3" actId="478"/>
          <ac:spMkLst>
            <pc:docMk/>
            <pc:sldMk cId="3452191781" sldId="267"/>
            <ac:spMk id="6" creationId="{37DB0069-13EF-8F41-43AC-F5544EC9F87F}"/>
          </ac:spMkLst>
        </pc:spChg>
        <pc:spChg chg="mod">
          <ac:chgData name="Rainer Wieland" userId="6f73e4646a6d4345" providerId="LiveId" clId="{2F1101E2-52ED-4EE1-8B55-54144E531A93}" dt="2025-11-12T16:24:58.395" v="4" actId="1076"/>
          <ac:spMkLst>
            <pc:docMk/>
            <pc:sldMk cId="3452191781" sldId="267"/>
            <ac:spMk id="49" creationId="{7A8BE7CE-98BA-1050-0AA9-C464242E3B44}"/>
          </ac:spMkLst>
        </pc:spChg>
        <pc:spChg chg="ord">
          <ac:chgData name="Rainer Wieland" userId="6f73e4646a6d4345" providerId="LiveId" clId="{2F1101E2-52ED-4EE1-8B55-54144E531A93}" dt="2025-11-12T16:26:06.853" v="5" actId="166"/>
          <ac:spMkLst>
            <pc:docMk/>
            <pc:sldMk cId="3452191781" sldId="267"/>
            <ac:spMk id="54" creationId="{49F67A11-1812-49E0-4653-FBB703EB81F4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Formatvorlage des Untertitelmasters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CE91B6-D9E8-4CE4-956A-4861C05D6086}" type="datetimeFigureOut">
              <a:rPr lang="de-DE" smtClean="0"/>
              <a:t>12.11.2025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F60E0D-6988-4EC8-BEEB-7CFB642B74C9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4711427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CE91B6-D9E8-4CE4-956A-4861C05D6086}" type="datetimeFigureOut">
              <a:rPr lang="de-DE" smtClean="0"/>
              <a:t>12.11.2025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F60E0D-6988-4EC8-BEEB-7CFB642B74C9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455649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CE91B6-D9E8-4CE4-956A-4861C05D6086}" type="datetimeFigureOut">
              <a:rPr lang="de-DE" smtClean="0"/>
              <a:t>12.11.2025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F60E0D-6988-4EC8-BEEB-7CFB642B74C9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6292382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CE91B6-D9E8-4CE4-956A-4861C05D6086}" type="datetimeFigureOut">
              <a:rPr lang="de-DE" smtClean="0"/>
              <a:t>12.11.2025</a:t>
            </a:fld>
            <a:endParaRPr lang="de-DE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F60E0D-6988-4EC8-BEEB-7CFB642B74C9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7304314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CE91B6-D9E8-4CE4-956A-4861C05D6086}" type="datetimeFigureOut">
              <a:rPr lang="de-DE" smtClean="0"/>
              <a:t>12.11.2025</a:t>
            </a:fld>
            <a:endParaRPr lang="de-DE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F60E0D-6988-4EC8-BEEB-7CFB642B74C9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5089773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CE91B6-D9E8-4CE4-956A-4861C05D6086}" type="datetimeFigureOut">
              <a:rPr lang="de-DE" smtClean="0"/>
              <a:t>12.11.2025</a:t>
            </a:fld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F60E0D-6988-4EC8-BEEB-7CFB642B74C9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0748135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CE91B6-D9E8-4CE4-956A-4861C05D6086}" type="datetimeFigureOut">
              <a:rPr lang="de-DE" smtClean="0"/>
              <a:t>12.11.2025</a:t>
            </a:fld>
            <a:endParaRPr lang="de-DE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F60E0D-6988-4EC8-BEEB-7CFB642B74C9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2146682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CE91B6-D9E8-4CE4-956A-4861C05D6086}" type="datetimeFigureOut">
              <a:rPr lang="de-DE" smtClean="0"/>
              <a:t>12.11.2025</a:t>
            </a:fld>
            <a:endParaRPr lang="de-DE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F60E0D-6988-4EC8-BEEB-7CFB642B74C9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856388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CE91B6-D9E8-4CE4-956A-4861C05D6086}" type="datetimeFigureOut">
              <a:rPr lang="de-DE" smtClean="0"/>
              <a:t>12.11.2025</a:t>
            </a:fld>
            <a:endParaRPr lang="de-DE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F60E0D-6988-4EC8-BEEB-7CFB642B74C9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2502983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CE91B6-D9E8-4CE4-956A-4861C05D6086}" type="datetimeFigureOut">
              <a:rPr lang="de-DE" smtClean="0"/>
              <a:t>12.11.2025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F60E0D-6988-4EC8-BEEB-7CFB642B74C9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5220675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CE91B6-D9E8-4CE4-956A-4861C05D6086}" type="datetimeFigureOut">
              <a:rPr lang="de-DE" smtClean="0"/>
              <a:t>12.11.2025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F60E0D-6988-4EC8-BEEB-7CFB642B74C9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1297819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CE91B6-D9E8-4CE4-956A-4861C05D6086}" type="datetimeFigureOut">
              <a:rPr lang="de-DE" smtClean="0"/>
              <a:t>12.11.2025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F60E0D-6988-4EC8-BEEB-7CFB642B74C9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3336457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dirty="0"/>
              <a:t>Waldbrandfrüherkennung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e-DE" dirty="0"/>
              <a:t>FireNose</a:t>
            </a:r>
          </a:p>
        </p:txBody>
      </p:sp>
    </p:spTree>
    <p:extLst>
      <p:ext uri="{BB962C8B-B14F-4D97-AF65-F5344CB8AC3E}">
        <p14:creationId xmlns:p14="http://schemas.microsoft.com/office/powerpoint/2010/main" val="4361878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Hardware</a:t>
            </a:r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672" t="12400" r="10872" b="15600"/>
          <a:stretch/>
        </p:blipFill>
        <p:spPr>
          <a:xfrm>
            <a:off x="2918580" y="1911927"/>
            <a:ext cx="5444836" cy="411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02511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Hardware</a:t>
            </a:r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672" t="12400" r="10872" b="15600"/>
          <a:stretch/>
        </p:blipFill>
        <p:spPr>
          <a:xfrm>
            <a:off x="2918580" y="1911927"/>
            <a:ext cx="5444836" cy="4114800"/>
          </a:xfrm>
          <a:prstGeom prst="rect">
            <a:avLst/>
          </a:prstGeom>
        </p:spPr>
      </p:pic>
      <p:sp>
        <p:nvSpPr>
          <p:cNvPr id="5" name="Parallelogramm 4"/>
          <p:cNvSpPr/>
          <p:nvPr/>
        </p:nvSpPr>
        <p:spPr>
          <a:xfrm rot="879451">
            <a:off x="5127890" y="2245450"/>
            <a:ext cx="3435385" cy="607317"/>
          </a:xfrm>
          <a:prstGeom prst="parallelogram">
            <a:avLst>
              <a:gd name="adj" fmla="val 52804"/>
            </a:avLst>
          </a:prstGeom>
          <a:solidFill>
            <a:srgbClr val="FFFF00">
              <a:alpha val="69000"/>
            </a:srgb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cxnSp>
        <p:nvCxnSpPr>
          <p:cNvPr id="7" name="Gerader Verbinder 6"/>
          <p:cNvCxnSpPr>
            <a:stCxn id="5" idx="2"/>
          </p:cNvCxnSpPr>
          <p:nvPr/>
        </p:nvCxnSpPr>
        <p:spPr>
          <a:xfrm flipV="1">
            <a:off x="8352248" y="2939143"/>
            <a:ext cx="1053009" cy="4038"/>
          </a:xfrm>
          <a:prstGeom prst="line">
            <a:avLst/>
          </a:prstGeom>
          <a:ln w="38100">
            <a:solidFill>
              <a:srgbClr val="FFC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Textfeld 8"/>
          <p:cNvSpPr txBox="1"/>
          <p:nvPr/>
        </p:nvSpPr>
        <p:spPr>
          <a:xfrm>
            <a:off x="9428153" y="2754477"/>
            <a:ext cx="1571199" cy="369332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de-DE" dirty="0"/>
              <a:t>Ladeelektronik</a:t>
            </a:r>
          </a:p>
        </p:txBody>
      </p:sp>
    </p:spTree>
    <p:extLst>
      <p:ext uri="{BB962C8B-B14F-4D97-AF65-F5344CB8AC3E}">
        <p14:creationId xmlns:p14="http://schemas.microsoft.com/office/powerpoint/2010/main" val="24359317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Hardware</a:t>
            </a:r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672" t="12400" r="10872" b="15600"/>
          <a:stretch/>
        </p:blipFill>
        <p:spPr>
          <a:xfrm>
            <a:off x="2918580" y="1911927"/>
            <a:ext cx="5444836" cy="4114800"/>
          </a:xfrm>
          <a:prstGeom prst="rect">
            <a:avLst/>
          </a:prstGeom>
        </p:spPr>
      </p:pic>
      <p:sp>
        <p:nvSpPr>
          <p:cNvPr id="5" name="Parallelogramm 4"/>
          <p:cNvSpPr/>
          <p:nvPr/>
        </p:nvSpPr>
        <p:spPr>
          <a:xfrm rot="879451">
            <a:off x="5127890" y="2245450"/>
            <a:ext cx="3435385" cy="607317"/>
          </a:xfrm>
          <a:prstGeom prst="parallelogram">
            <a:avLst>
              <a:gd name="adj" fmla="val 52804"/>
            </a:avLst>
          </a:prstGeom>
          <a:solidFill>
            <a:srgbClr val="FFFF00">
              <a:alpha val="69000"/>
            </a:srgb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cxnSp>
        <p:nvCxnSpPr>
          <p:cNvPr id="7" name="Gerader Verbinder 6"/>
          <p:cNvCxnSpPr>
            <a:stCxn id="5" idx="2"/>
          </p:cNvCxnSpPr>
          <p:nvPr/>
        </p:nvCxnSpPr>
        <p:spPr>
          <a:xfrm flipV="1">
            <a:off x="8352248" y="2939143"/>
            <a:ext cx="1053009" cy="4038"/>
          </a:xfrm>
          <a:prstGeom prst="line">
            <a:avLst/>
          </a:prstGeom>
          <a:ln w="38100">
            <a:solidFill>
              <a:srgbClr val="FFC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Textfeld 8"/>
          <p:cNvSpPr txBox="1"/>
          <p:nvPr/>
        </p:nvSpPr>
        <p:spPr>
          <a:xfrm>
            <a:off x="9428153" y="2754477"/>
            <a:ext cx="1571199" cy="369332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de-DE" dirty="0"/>
              <a:t>Ladeelektronik</a:t>
            </a:r>
          </a:p>
        </p:txBody>
      </p:sp>
      <p:cxnSp>
        <p:nvCxnSpPr>
          <p:cNvPr id="46" name="Gerader Verbinder 45"/>
          <p:cNvCxnSpPr/>
          <p:nvPr/>
        </p:nvCxnSpPr>
        <p:spPr>
          <a:xfrm>
            <a:off x="4874620" y="4578083"/>
            <a:ext cx="3662745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7" name="Textfeld 46"/>
          <p:cNvSpPr txBox="1"/>
          <p:nvPr/>
        </p:nvSpPr>
        <p:spPr>
          <a:xfrm>
            <a:off x="8560261" y="4393417"/>
            <a:ext cx="1252843" cy="3693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de-DE" dirty="0"/>
              <a:t>µController</a:t>
            </a:r>
          </a:p>
        </p:txBody>
      </p:sp>
    </p:spTree>
    <p:extLst>
      <p:ext uri="{BB962C8B-B14F-4D97-AF65-F5344CB8AC3E}">
        <p14:creationId xmlns:p14="http://schemas.microsoft.com/office/powerpoint/2010/main" val="16870562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Hardware</a:t>
            </a:r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672" t="12400" r="10872" b="15600"/>
          <a:stretch/>
        </p:blipFill>
        <p:spPr>
          <a:xfrm>
            <a:off x="2918580" y="1911927"/>
            <a:ext cx="5444836" cy="4114800"/>
          </a:xfrm>
          <a:prstGeom prst="rect">
            <a:avLst/>
          </a:prstGeom>
        </p:spPr>
      </p:pic>
      <p:sp>
        <p:nvSpPr>
          <p:cNvPr id="5" name="Parallelogramm 4"/>
          <p:cNvSpPr/>
          <p:nvPr/>
        </p:nvSpPr>
        <p:spPr>
          <a:xfrm rot="879451">
            <a:off x="5127890" y="2245450"/>
            <a:ext cx="3435385" cy="607317"/>
          </a:xfrm>
          <a:prstGeom prst="parallelogram">
            <a:avLst>
              <a:gd name="adj" fmla="val 52804"/>
            </a:avLst>
          </a:prstGeom>
          <a:solidFill>
            <a:srgbClr val="FFFF00">
              <a:alpha val="69000"/>
            </a:srgb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cxnSp>
        <p:nvCxnSpPr>
          <p:cNvPr id="7" name="Gerader Verbinder 6"/>
          <p:cNvCxnSpPr>
            <a:stCxn id="5" idx="2"/>
          </p:cNvCxnSpPr>
          <p:nvPr/>
        </p:nvCxnSpPr>
        <p:spPr>
          <a:xfrm flipV="1">
            <a:off x="8352248" y="2939143"/>
            <a:ext cx="1053009" cy="4038"/>
          </a:xfrm>
          <a:prstGeom prst="line">
            <a:avLst/>
          </a:prstGeom>
          <a:ln w="38100">
            <a:solidFill>
              <a:srgbClr val="FFC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Textfeld 8"/>
          <p:cNvSpPr txBox="1"/>
          <p:nvPr/>
        </p:nvSpPr>
        <p:spPr>
          <a:xfrm>
            <a:off x="9428153" y="2754477"/>
            <a:ext cx="1571199" cy="369332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de-DE" dirty="0"/>
              <a:t>Ladeelektronik</a:t>
            </a:r>
          </a:p>
        </p:txBody>
      </p:sp>
      <p:sp>
        <p:nvSpPr>
          <p:cNvPr id="10" name="Parallelogramm 9"/>
          <p:cNvSpPr/>
          <p:nvPr/>
        </p:nvSpPr>
        <p:spPr>
          <a:xfrm rot="879451">
            <a:off x="6434793" y="2910303"/>
            <a:ext cx="1395793" cy="846022"/>
          </a:xfrm>
          <a:prstGeom prst="parallelogram">
            <a:avLst>
              <a:gd name="adj" fmla="val 52804"/>
            </a:avLst>
          </a:prstGeom>
          <a:solidFill>
            <a:schemeClr val="accent1">
              <a:alpha val="69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11" name="Parallelogramm 10"/>
          <p:cNvSpPr/>
          <p:nvPr/>
        </p:nvSpPr>
        <p:spPr>
          <a:xfrm rot="879451">
            <a:off x="4110476" y="3167799"/>
            <a:ext cx="981712" cy="450139"/>
          </a:xfrm>
          <a:prstGeom prst="parallelogram">
            <a:avLst>
              <a:gd name="adj" fmla="val 52804"/>
            </a:avLst>
          </a:prstGeom>
          <a:solidFill>
            <a:schemeClr val="accent1">
              <a:alpha val="69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cxnSp>
        <p:nvCxnSpPr>
          <p:cNvPr id="12" name="Gerader Verbinder 11"/>
          <p:cNvCxnSpPr/>
          <p:nvPr/>
        </p:nvCxnSpPr>
        <p:spPr>
          <a:xfrm>
            <a:off x="4898571" y="3498770"/>
            <a:ext cx="3662745" cy="0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" name="Textfeld 12"/>
          <p:cNvSpPr txBox="1"/>
          <p:nvPr/>
        </p:nvSpPr>
        <p:spPr>
          <a:xfrm>
            <a:off x="8584212" y="3314104"/>
            <a:ext cx="3333798" cy="369332"/>
          </a:xfrm>
          <a:prstGeom prst="rect">
            <a:avLst/>
          </a:prstGeom>
          <a:solidFill>
            <a:schemeClr val="accent1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de-DE" dirty="0"/>
              <a:t>COM-Schnittstelle (Serielle / USB)</a:t>
            </a:r>
          </a:p>
        </p:txBody>
      </p:sp>
      <p:sp>
        <p:nvSpPr>
          <p:cNvPr id="26" name="Parallelogramm 25"/>
          <p:cNvSpPr/>
          <p:nvPr/>
        </p:nvSpPr>
        <p:spPr>
          <a:xfrm rot="879451">
            <a:off x="3223045" y="4138451"/>
            <a:ext cx="718304" cy="450139"/>
          </a:xfrm>
          <a:prstGeom prst="parallelogram">
            <a:avLst>
              <a:gd name="adj" fmla="val 52804"/>
            </a:avLst>
          </a:prstGeom>
          <a:solidFill>
            <a:schemeClr val="accent1">
              <a:alpha val="69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cxnSp>
        <p:nvCxnSpPr>
          <p:cNvPr id="27" name="Gerader Verbinder 26"/>
          <p:cNvCxnSpPr/>
          <p:nvPr/>
        </p:nvCxnSpPr>
        <p:spPr>
          <a:xfrm>
            <a:off x="6974793" y="3279454"/>
            <a:ext cx="1129053" cy="0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9" name="Gerader Verbinder 28"/>
          <p:cNvCxnSpPr/>
          <p:nvPr/>
        </p:nvCxnSpPr>
        <p:spPr>
          <a:xfrm flipV="1">
            <a:off x="8103846" y="3259933"/>
            <a:ext cx="0" cy="238837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8" name="Gerader Verbinder 37"/>
          <p:cNvCxnSpPr/>
          <p:nvPr/>
        </p:nvCxnSpPr>
        <p:spPr>
          <a:xfrm flipH="1">
            <a:off x="3724511" y="3436541"/>
            <a:ext cx="911417" cy="957263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6" name="Gerader Verbinder 45"/>
          <p:cNvCxnSpPr/>
          <p:nvPr/>
        </p:nvCxnSpPr>
        <p:spPr>
          <a:xfrm>
            <a:off x="4874620" y="4578083"/>
            <a:ext cx="3662745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7" name="Textfeld 46"/>
          <p:cNvSpPr txBox="1"/>
          <p:nvPr/>
        </p:nvSpPr>
        <p:spPr>
          <a:xfrm>
            <a:off x="8560261" y="4393417"/>
            <a:ext cx="1252843" cy="3693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de-DE" dirty="0"/>
              <a:t>µController</a:t>
            </a:r>
          </a:p>
        </p:txBody>
      </p:sp>
    </p:spTree>
    <p:extLst>
      <p:ext uri="{BB962C8B-B14F-4D97-AF65-F5344CB8AC3E}">
        <p14:creationId xmlns:p14="http://schemas.microsoft.com/office/powerpoint/2010/main" val="42650370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Hardware</a:t>
            </a:r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672" t="12400" r="10872" b="15600"/>
          <a:stretch/>
        </p:blipFill>
        <p:spPr>
          <a:xfrm>
            <a:off x="2918580" y="1911927"/>
            <a:ext cx="5444836" cy="4114800"/>
          </a:xfrm>
          <a:prstGeom prst="rect">
            <a:avLst/>
          </a:prstGeom>
        </p:spPr>
      </p:pic>
      <p:sp>
        <p:nvSpPr>
          <p:cNvPr id="5" name="Parallelogramm 4"/>
          <p:cNvSpPr/>
          <p:nvPr/>
        </p:nvSpPr>
        <p:spPr>
          <a:xfrm rot="879451">
            <a:off x="5127890" y="2245450"/>
            <a:ext cx="3435385" cy="607317"/>
          </a:xfrm>
          <a:prstGeom prst="parallelogram">
            <a:avLst>
              <a:gd name="adj" fmla="val 52804"/>
            </a:avLst>
          </a:prstGeom>
          <a:solidFill>
            <a:srgbClr val="FFFF00">
              <a:alpha val="69000"/>
            </a:srgb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cxnSp>
        <p:nvCxnSpPr>
          <p:cNvPr id="7" name="Gerader Verbinder 6"/>
          <p:cNvCxnSpPr>
            <a:stCxn id="5" idx="2"/>
          </p:cNvCxnSpPr>
          <p:nvPr/>
        </p:nvCxnSpPr>
        <p:spPr>
          <a:xfrm flipV="1">
            <a:off x="8352248" y="2939143"/>
            <a:ext cx="1053009" cy="4038"/>
          </a:xfrm>
          <a:prstGeom prst="line">
            <a:avLst/>
          </a:prstGeom>
          <a:ln w="38100">
            <a:solidFill>
              <a:srgbClr val="FFC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Textfeld 8"/>
          <p:cNvSpPr txBox="1"/>
          <p:nvPr/>
        </p:nvSpPr>
        <p:spPr>
          <a:xfrm>
            <a:off x="9428153" y="2754477"/>
            <a:ext cx="1571199" cy="369332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de-DE" dirty="0"/>
              <a:t>Ladeelektronik</a:t>
            </a:r>
          </a:p>
        </p:txBody>
      </p:sp>
      <p:sp>
        <p:nvSpPr>
          <p:cNvPr id="10" name="Parallelogramm 9"/>
          <p:cNvSpPr/>
          <p:nvPr/>
        </p:nvSpPr>
        <p:spPr>
          <a:xfrm rot="879451">
            <a:off x="6434793" y="2910303"/>
            <a:ext cx="1395793" cy="846022"/>
          </a:xfrm>
          <a:prstGeom prst="parallelogram">
            <a:avLst>
              <a:gd name="adj" fmla="val 52804"/>
            </a:avLst>
          </a:prstGeom>
          <a:solidFill>
            <a:schemeClr val="accent1">
              <a:alpha val="69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11" name="Parallelogramm 10"/>
          <p:cNvSpPr/>
          <p:nvPr/>
        </p:nvSpPr>
        <p:spPr>
          <a:xfrm rot="879451">
            <a:off x="4110476" y="3167799"/>
            <a:ext cx="981712" cy="450139"/>
          </a:xfrm>
          <a:prstGeom prst="parallelogram">
            <a:avLst>
              <a:gd name="adj" fmla="val 52804"/>
            </a:avLst>
          </a:prstGeom>
          <a:solidFill>
            <a:schemeClr val="accent1">
              <a:alpha val="69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cxnSp>
        <p:nvCxnSpPr>
          <p:cNvPr id="12" name="Gerader Verbinder 11"/>
          <p:cNvCxnSpPr/>
          <p:nvPr/>
        </p:nvCxnSpPr>
        <p:spPr>
          <a:xfrm>
            <a:off x="4898571" y="3498770"/>
            <a:ext cx="3662745" cy="0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" name="Textfeld 12"/>
          <p:cNvSpPr txBox="1"/>
          <p:nvPr/>
        </p:nvSpPr>
        <p:spPr>
          <a:xfrm>
            <a:off x="8584212" y="3314104"/>
            <a:ext cx="3333798" cy="369332"/>
          </a:xfrm>
          <a:prstGeom prst="rect">
            <a:avLst/>
          </a:prstGeom>
          <a:solidFill>
            <a:schemeClr val="accent1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de-DE" dirty="0"/>
              <a:t>COM-Schnittstelle (Serielle / USB)</a:t>
            </a:r>
          </a:p>
        </p:txBody>
      </p:sp>
      <p:sp>
        <p:nvSpPr>
          <p:cNvPr id="26" name="Parallelogramm 25"/>
          <p:cNvSpPr/>
          <p:nvPr/>
        </p:nvSpPr>
        <p:spPr>
          <a:xfrm rot="879451">
            <a:off x="3223045" y="4138451"/>
            <a:ext cx="718304" cy="450139"/>
          </a:xfrm>
          <a:prstGeom prst="parallelogram">
            <a:avLst>
              <a:gd name="adj" fmla="val 52804"/>
            </a:avLst>
          </a:prstGeom>
          <a:solidFill>
            <a:schemeClr val="accent1">
              <a:alpha val="69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cxnSp>
        <p:nvCxnSpPr>
          <p:cNvPr id="27" name="Gerader Verbinder 26"/>
          <p:cNvCxnSpPr/>
          <p:nvPr/>
        </p:nvCxnSpPr>
        <p:spPr>
          <a:xfrm>
            <a:off x="6974793" y="3279454"/>
            <a:ext cx="1129053" cy="0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9" name="Gerader Verbinder 28"/>
          <p:cNvCxnSpPr/>
          <p:nvPr/>
        </p:nvCxnSpPr>
        <p:spPr>
          <a:xfrm flipV="1">
            <a:off x="8103846" y="3259933"/>
            <a:ext cx="0" cy="238837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8" name="Gerader Verbinder 37"/>
          <p:cNvCxnSpPr/>
          <p:nvPr/>
        </p:nvCxnSpPr>
        <p:spPr>
          <a:xfrm flipH="1">
            <a:off x="3724511" y="3436541"/>
            <a:ext cx="911417" cy="957263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6" name="Gerader Verbinder 45"/>
          <p:cNvCxnSpPr/>
          <p:nvPr/>
        </p:nvCxnSpPr>
        <p:spPr>
          <a:xfrm>
            <a:off x="4874620" y="4578083"/>
            <a:ext cx="3662745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7" name="Textfeld 46"/>
          <p:cNvSpPr txBox="1"/>
          <p:nvPr/>
        </p:nvSpPr>
        <p:spPr>
          <a:xfrm>
            <a:off x="8560261" y="4393417"/>
            <a:ext cx="1252843" cy="3693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de-DE" dirty="0"/>
              <a:t>µController</a:t>
            </a:r>
          </a:p>
        </p:txBody>
      </p:sp>
      <p:sp>
        <p:nvSpPr>
          <p:cNvPr id="53" name="Textfeld 52"/>
          <p:cNvSpPr txBox="1"/>
          <p:nvPr/>
        </p:nvSpPr>
        <p:spPr>
          <a:xfrm>
            <a:off x="7419671" y="4033186"/>
            <a:ext cx="729687" cy="369332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de-DE" b="1" dirty="0">
                <a:solidFill>
                  <a:schemeClr val="bg1"/>
                </a:solidFill>
              </a:rPr>
              <a:t>WLan</a:t>
            </a:r>
          </a:p>
        </p:txBody>
      </p:sp>
      <p:cxnSp>
        <p:nvCxnSpPr>
          <p:cNvPr id="57" name="Gerader Verbinder 56"/>
          <p:cNvCxnSpPr/>
          <p:nvPr/>
        </p:nvCxnSpPr>
        <p:spPr>
          <a:xfrm flipH="1" flipV="1">
            <a:off x="6994064" y="4140426"/>
            <a:ext cx="425607" cy="71221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904268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Hardware</a:t>
            </a:r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672" t="12400" r="10872" b="15600"/>
          <a:stretch/>
        </p:blipFill>
        <p:spPr>
          <a:xfrm>
            <a:off x="2918580" y="1911927"/>
            <a:ext cx="5444836" cy="4114800"/>
          </a:xfrm>
          <a:prstGeom prst="rect">
            <a:avLst/>
          </a:prstGeom>
        </p:spPr>
      </p:pic>
      <p:sp>
        <p:nvSpPr>
          <p:cNvPr id="5" name="Parallelogramm 4"/>
          <p:cNvSpPr/>
          <p:nvPr/>
        </p:nvSpPr>
        <p:spPr>
          <a:xfrm rot="879451">
            <a:off x="5127890" y="2245450"/>
            <a:ext cx="3435385" cy="607317"/>
          </a:xfrm>
          <a:prstGeom prst="parallelogram">
            <a:avLst>
              <a:gd name="adj" fmla="val 52804"/>
            </a:avLst>
          </a:prstGeom>
          <a:solidFill>
            <a:srgbClr val="FFFF00">
              <a:alpha val="69000"/>
            </a:srgb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cxnSp>
        <p:nvCxnSpPr>
          <p:cNvPr id="7" name="Gerader Verbinder 6"/>
          <p:cNvCxnSpPr>
            <a:stCxn id="5" idx="2"/>
          </p:cNvCxnSpPr>
          <p:nvPr/>
        </p:nvCxnSpPr>
        <p:spPr>
          <a:xfrm flipV="1">
            <a:off x="8352248" y="2939143"/>
            <a:ext cx="1053009" cy="4038"/>
          </a:xfrm>
          <a:prstGeom prst="line">
            <a:avLst/>
          </a:prstGeom>
          <a:ln w="38100">
            <a:solidFill>
              <a:srgbClr val="FFC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Textfeld 8"/>
          <p:cNvSpPr txBox="1"/>
          <p:nvPr/>
        </p:nvSpPr>
        <p:spPr>
          <a:xfrm>
            <a:off x="9428153" y="2754477"/>
            <a:ext cx="1571199" cy="369332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de-DE" dirty="0"/>
              <a:t>Ladeelektronik</a:t>
            </a:r>
          </a:p>
        </p:txBody>
      </p:sp>
      <p:sp>
        <p:nvSpPr>
          <p:cNvPr id="10" name="Parallelogramm 9"/>
          <p:cNvSpPr/>
          <p:nvPr/>
        </p:nvSpPr>
        <p:spPr>
          <a:xfrm rot="879451">
            <a:off x="6434793" y="2910303"/>
            <a:ext cx="1395793" cy="846022"/>
          </a:xfrm>
          <a:prstGeom prst="parallelogram">
            <a:avLst>
              <a:gd name="adj" fmla="val 52804"/>
            </a:avLst>
          </a:prstGeom>
          <a:solidFill>
            <a:schemeClr val="accent1">
              <a:alpha val="69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11" name="Parallelogramm 10"/>
          <p:cNvSpPr/>
          <p:nvPr/>
        </p:nvSpPr>
        <p:spPr>
          <a:xfrm rot="879451">
            <a:off x="4110476" y="3167799"/>
            <a:ext cx="981712" cy="450139"/>
          </a:xfrm>
          <a:prstGeom prst="parallelogram">
            <a:avLst>
              <a:gd name="adj" fmla="val 52804"/>
            </a:avLst>
          </a:prstGeom>
          <a:solidFill>
            <a:schemeClr val="accent1">
              <a:alpha val="69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cxnSp>
        <p:nvCxnSpPr>
          <p:cNvPr id="12" name="Gerader Verbinder 11"/>
          <p:cNvCxnSpPr/>
          <p:nvPr/>
        </p:nvCxnSpPr>
        <p:spPr>
          <a:xfrm>
            <a:off x="4898571" y="3498770"/>
            <a:ext cx="3662745" cy="0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" name="Textfeld 12"/>
          <p:cNvSpPr txBox="1"/>
          <p:nvPr/>
        </p:nvSpPr>
        <p:spPr>
          <a:xfrm>
            <a:off x="8584212" y="3314104"/>
            <a:ext cx="3333798" cy="369332"/>
          </a:xfrm>
          <a:prstGeom prst="rect">
            <a:avLst/>
          </a:prstGeom>
          <a:solidFill>
            <a:schemeClr val="accent1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de-DE" dirty="0"/>
              <a:t>COM-Schnittstelle (Serielle / USB)</a:t>
            </a:r>
          </a:p>
        </p:txBody>
      </p:sp>
      <p:sp>
        <p:nvSpPr>
          <p:cNvPr id="26" name="Parallelogramm 25"/>
          <p:cNvSpPr/>
          <p:nvPr/>
        </p:nvSpPr>
        <p:spPr>
          <a:xfrm rot="879451">
            <a:off x="3223045" y="4138451"/>
            <a:ext cx="718304" cy="450139"/>
          </a:xfrm>
          <a:prstGeom prst="parallelogram">
            <a:avLst>
              <a:gd name="adj" fmla="val 52804"/>
            </a:avLst>
          </a:prstGeom>
          <a:solidFill>
            <a:schemeClr val="accent1">
              <a:alpha val="69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cxnSp>
        <p:nvCxnSpPr>
          <p:cNvPr id="27" name="Gerader Verbinder 26"/>
          <p:cNvCxnSpPr/>
          <p:nvPr/>
        </p:nvCxnSpPr>
        <p:spPr>
          <a:xfrm>
            <a:off x="6974793" y="3279454"/>
            <a:ext cx="1129053" cy="0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9" name="Gerader Verbinder 28"/>
          <p:cNvCxnSpPr/>
          <p:nvPr/>
        </p:nvCxnSpPr>
        <p:spPr>
          <a:xfrm flipV="1">
            <a:off x="8103846" y="3259933"/>
            <a:ext cx="0" cy="238837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8" name="Gerader Verbinder 37"/>
          <p:cNvCxnSpPr/>
          <p:nvPr/>
        </p:nvCxnSpPr>
        <p:spPr>
          <a:xfrm flipH="1">
            <a:off x="3724511" y="3436541"/>
            <a:ext cx="911417" cy="957263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6" name="Gerader Verbinder 45"/>
          <p:cNvCxnSpPr/>
          <p:nvPr/>
        </p:nvCxnSpPr>
        <p:spPr>
          <a:xfrm>
            <a:off x="4874620" y="4578083"/>
            <a:ext cx="3662745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7" name="Textfeld 46"/>
          <p:cNvSpPr txBox="1"/>
          <p:nvPr/>
        </p:nvSpPr>
        <p:spPr>
          <a:xfrm>
            <a:off x="8560261" y="4393417"/>
            <a:ext cx="1252843" cy="3693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de-DE" dirty="0"/>
              <a:t>µController</a:t>
            </a:r>
          </a:p>
        </p:txBody>
      </p:sp>
      <p:cxnSp>
        <p:nvCxnSpPr>
          <p:cNvPr id="48" name="Gerader Verbinder 47"/>
          <p:cNvCxnSpPr/>
          <p:nvPr/>
        </p:nvCxnSpPr>
        <p:spPr>
          <a:xfrm flipH="1" flipV="1">
            <a:off x="3200992" y="2569811"/>
            <a:ext cx="2668967" cy="36933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9" name="Textfeld 48"/>
          <p:cNvSpPr txBox="1"/>
          <p:nvPr/>
        </p:nvSpPr>
        <p:spPr>
          <a:xfrm>
            <a:off x="3223888" y="2385145"/>
            <a:ext cx="554960" cy="369332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de-DE" dirty="0">
                <a:solidFill>
                  <a:schemeClr val="bg1"/>
                </a:solidFill>
              </a:rPr>
              <a:t>GPS</a:t>
            </a:r>
          </a:p>
        </p:txBody>
      </p:sp>
      <p:sp>
        <p:nvSpPr>
          <p:cNvPr id="51" name="Parallelogramm 50"/>
          <p:cNvSpPr/>
          <p:nvPr/>
        </p:nvSpPr>
        <p:spPr>
          <a:xfrm rot="879451">
            <a:off x="5266530" y="2617811"/>
            <a:ext cx="1395793" cy="846022"/>
          </a:xfrm>
          <a:prstGeom prst="parallelogram">
            <a:avLst>
              <a:gd name="adj" fmla="val 52804"/>
            </a:avLst>
          </a:prstGeom>
          <a:solidFill>
            <a:srgbClr val="FF0000">
              <a:alpha val="69000"/>
            </a:srgb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53" name="Textfeld 52"/>
          <p:cNvSpPr txBox="1"/>
          <p:nvPr/>
        </p:nvSpPr>
        <p:spPr>
          <a:xfrm>
            <a:off x="7419671" y="4033186"/>
            <a:ext cx="729687" cy="369332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de-DE" b="1" dirty="0">
                <a:solidFill>
                  <a:schemeClr val="bg1"/>
                </a:solidFill>
              </a:rPr>
              <a:t>WLan</a:t>
            </a:r>
          </a:p>
        </p:txBody>
      </p:sp>
      <p:sp>
        <p:nvSpPr>
          <p:cNvPr id="54" name="Textfeld 53"/>
          <p:cNvSpPr txBox="1"/>
          <p:nvPr/>
        </p:nvSpPr>
        <p:spPr>
          <a:xfrm>
            <a:off x="4220503" y="1778497"/>
            <a:ext cx="564578" cy="369332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de-DE" b="1" dirty="0">
                <a:solidFill>
                  <a:schemeClr val="bg1"/>
                </a:solidFill>
              </a:rPr>
              <a:t>GPS</a:t>
            </a:r>
          </a:p>
        </p:txBody>
      </p:sp>
      <p:cxnSp>
        <p:nvCxnSpPr>
          <p:cNvPr id="57" name="Gerader Verbinder 56"/>
          <p:cNvCxnSpPr/>
          <p:nvPr/>
        </p:nvCxnSpPr>
        <p:spPr>
          <a:xfrm flipH="1" flipV="1">
            <a:off x="6994064" y="4140426"/>
            <a:ext cx="425607" cy="71221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9" name="Gerader Verbinder 58"/>
          <p:cNvCxnSpPr/>
          <p:nvPr/>
        </p:nvCxnSpPr>
        <p:spPr>
          <a:xfrm flipH="1" flipV="1">
            <a:off x="4732488" y="2112569"/>
            <a:ext cx="449715" cy="529539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054755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Hardware</a:t>
            </a:r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672" t="12400" r="10872" b="15600"/>
          <a:stretch/>
        </p:blipFill>
        <p:spPr>
          <a:xfrm>
            <a:off x="2918580" y="1911927"/>
            <a:ext cx="5444836" cy="4114800"/>
          </a:xfrm>
          <a:prstGeom prst="rect">
            <a:avLst/>
          </a:prstGeom>
        </p:spPr>
      </p:pic>
      <p:sp>
        <p:nvSpPr>
          <p:cNvPr id="5" name="Parallelogramm 4"/>
          <p:cNvSpPr/>
          <p:nvPr/>
        </p:nvSpPr>
        <p:spPr>
          <a:xfrm rot="879451">
            <a:off x="5127890" y="2245450"/>
            <a:ext cx="3435385" cy="607317"/>
          </a:xfrm>
          <a:prstGeom prst="parallelogram">
            <a:avLst>
              <a:gd name="adj" fmla="val 52804"/>
            </a:avLst>
          </a:prstGeom>
          <a:solidFill>
            <a:srgbClr val="FFFF00">
              <a:alpha val="69000"/>
            </a:srgb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cxnSp>
        <p:nvCxnSpPr>
          <p:cNvPr id="7" name="Gerader Verbinder 6"/>
          <p:cNvCxnSpPr>
            <a:stCxn id="5" idx="2"/>
          </p:cNvCxnSpPr>
          <p:nvPr/>
        </p:nvCxnSpPr>
        <p:spPr>
          <a:xfrm flipV="1">
            <a:off x="8352248" y="2939143"/>
            <a:ext cx="1053009" cy="4038"/>
          </a:xfrm>
          <a:prstGeom prst="line">
            <a:avLst/>
          </a:prstGeom>
          <a:ln w="38100">
            <a:solidFill>
              <a:srgbClr val="FFC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Textfeld 8"/>
          <p:cNvSpPr txBox="1"/>
          <p:nvPr/>
        </p:nvSpPr>
        <p:spPr>
          <a:xfrm>
            <a:off x="9428153" y="2754477"/>
            <a:ext cx="1571199" cy="369332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de-DE" dirty="0"/>
              <a:t>Ladeelektronik</a:t>
            </a:r>
          </a:p>
        </p:txBody>
      </p:sp>
      <p:sp>
        <p:nvSpPr>
          <p:cNvPr id="10" name="Parallelogramm 9"/>
          <p:cNvSpPr/>
          <p:nvPr/>
        </p:nvSpPr>
        <p:spPr>
          <a:xfrm rot="879451">
            <a:off x="6434793" y="2910303"/>
            <a:ext cx="1395793" cy="846022"/>
          </a:xfrm>
          <a:prstGeom prst="parallelogram">
            <a:avLst>
              <a:gd name="adj" fmla="val 52804"/>
            </a:avLst>
          </a:prstGeom>
          <a:solidFill>
            <a:schemeClr val="accent1">
              <a:alpha val="69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11" name="Parallelogramm 10"/>
          <p:cNvSpPr/>
          <p:nvPr/>
        </p:nvSpPr>
        <p:spPr>
          <a:xfrm rot="879451">
            <a:off x="4110476" y="3167799"/>
            <a:ext cx="981712" cy="450139"/>
          </a:xfrm>
          <a:prstGeom prst="parallelogram">
            <a:avLst>
              <a:gd name="adj" fmla="val 52804"/>
            </a:avLst>
          </a:prstGeom>
          <a:solidFill>
            <a:schemeClr val="accent1">
              <a:alpha val="69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cxnSp>
        <p:nvCxnSpPr>
          <p:cNvPr id="12" name="Gerader Verbinder 11"/>
          <p:cNvCxnSpPr/>
          <p:nvPr/>
        </p:nvCxnSpPr>
        <p:spPr>
          <a:xfrm>
            <a:off x="4898571" y="3498770"/>
            <a:ext cx="3662745" cy="0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" name="Textfeld 12"/>
          <p:cNvSpPr txBox="1"/>
          <p:nvPr/>
        </p:nvSpPr>
        <p:spPr>
          <a:xfrm>
            <a:off x="8584212" y="3314104"/>
            <a:ext cx="3333798" cy="369332"/>
          </a:xfrm>
          <a:prstGeom prst="rect">
            <a:avLst/>
          </a:prstGeom>
          <a:solidFill>
            <a:schemeClr val="accent1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de-DE" dirty="0"/>
              <a:t>COM-Schnittstelle (Serielle / USB)</a:t>
            </a:r>
          </a:p>
        </p:txBody>
      </p:sp>
      <p:sp>
        <p:nvSpPr>
          <p:cNvPr id="20" name="Parallelogramm 19"/>
          <p:cNvSpPr/>
          <p:nvPr/>
        </p:nvSpPr>
        <p:spPr>
          <a:xfrm rot="879451">
            <a:off x="5319604" y="3480534"/>
            <a:ext cx="464130" cy="273228"/>
          </a:xfrm>
          <a:prstGeom prst="parallelogram">
            <a:avLst>
              <a:gd name="adj" fmla="val 52804"/>
            </a:avLst>
          </a:prstGeom>
          <a:solidFill>
            <a:srgbClr val="7030A0">
              <a:alpha val="33000"/>
            </a:srgb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cxnSp>
        <p:nvCxnSpPr>
          <p:cNvPr id="21" name="Gerader Verbinder 20"/>
          <p:cNvCxnSpPr/>
          <p:nvPr/>
        </p:nvCxnSpPr>
        <p:spPr>
          <a:xfrm>
            <a:off x="6974793" y="1649151"/>
            <a:ext cx="2430464" cy="202"/>
          </a:xfrm>
          <a:prstGeom prst="line">
            <a:avLst/>
          </a:prstGeom>
          <a:ln w="38100">
            <a:solidFill>
              <a:srgbClr val="7030A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2" name="Textfeld 21"/>
          <p:cNvSpPr txBox="1"/>
          <p:nvPr/>
        </p:nvSpPr>
        <p:spPr>
          <a:xfrm>
            <a:off x="9428153" y="1464687"/>
            <a:ext cx="538353" cy="369332"/>
          </a:xfrm>
          <a:prstGeom prst="rect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txBody>
          <a:bodyPr wrap="none" rtlCol="0">
            <a:spAutoFit/>
          </a:bodyPr>
          <a:lstStyle/>
          <a:p>
            <a:r>
              <a:rPr lang="de-DE" dirty="0">
                <a:solidFill>
                  <a:schemeClr val="bg1"/>
                </a:solidFill>
              </a:rPr>
              <a:t>RTC</a:t>
            </a:r>
          </a:p>
        </p:txBody>
      </p:sp>
      <p:cxnSp>
        <p:nvCxnSpPr>
          <p:cNvPr id="23" name="Gerader Verbinder 22"/>
          <p:cNvCxnSpPr>
            <a:endCxn id="20" idx="1"/>
          </p:cNvCxnSpPr>
          <p:nvPr/>
        </p:nvCxnSpPr>
        <p:spPr>
          <a:xfrm flipH="1">
            <a:off x="5656028" y="1649151"/>
            <a:ext cx="1318765" cy="1854083"/>
          </a:xfrm>
          <a:prstGeom prst="line">
            <a:avLst/>
          </a:prstGeom>
          <a:ln w="38100">
            <a:solidFill>
              <a:srgbClr val="7030A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6" name="Parallelogramm 25"/>
          <p:cNvSpPr/>
          <p:nvPr/>
        </p:nvSpPr>
        <p:spPr>
          <a:xfrm rot="879451">
            <a:off x="3223045" y="4138451"/>
            <a:ext cx="718304" cy="450139"/>
          </a:xfrm>
          <a:prstGeom prst="parallelogram">
            <a:avLst>
              <a:gd name="adj" fmla="val 52804"/>
            </a:avLst>
          </a:prstGeom>
          <a:solidFill>
            <a:schemeClr val="accent1">
              <a:alpha val="69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cxnSp>
        <p:nvCxnSpPr>
          <p:cNvPr id="27" name="Gerader Verbinder 26"/>
          <p:cNvCxnSpPr/>
          <p:nvPr/>
        </p:nvCxnSpPr>
        <p:spPr>
          <a:xfrm>
            <a:off x="6974793" y="3279454"/>
            <a:ext cx="1129053" cy="0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9" name="Gerader Verbinder 28"/>
          <p:cNvCxnSpPr/>
          <p:nvPr/>
        </p:nvCxnSpPr>
        <p:spPr>
          <a:xfrm flipV="1">
            <a:off x="8103846" y="3259933"/>
            <a:ext cx="0" cy="238837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8" name="Gerader Verbinder 37"/>
          <p:cNvCxnSpPr/>
          <p:nvPr/>
        </p:nvCxnSpPr>
        <p:spPr>
          <a:xfrm flipH="1">
            <a:off x="3724511" y="3436541"/>
            <a:ext cx="911417" cy="957263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6" name="Gerader Verbinder 45"/>
          <p:cNvCxnSpPr/>
          <p:nvPr/>
        </p:nvCxnSpPr>
        <p:spPr>
          <a:xfrm>
            <a:off x="4874620" y="4578083"/>
            <a:ext cx="3662745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7" name="Textfeld 46"/>
          <p:cNvSpPr txBox="1"/>
          <p:nvPr/>
        </p:nvSpPr>
        <p:spPr>
          <a:xfrm>
            <a:off x="8560261" y="4393417"/>
            <a:ext cx="1252843" cy="3693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de-DE" dirty="0"/>
              <a:t>µController</a:t>
            </a:r>
          </a:p>
        </p:txBody>
      </p:sp>
      <p:cxnSp>
        <p:nvCxnSpPr>
          <p:cNvPr id="48" name="Gerader Verbinder 47"/>
          <p:cNvCxnSpPr/>
          <p:nvPr/>
        </p:nvCxnSpPr>
        <p:spPr>
          <a:xfrm flipH="1" flipV="1">
            <a:off x="3200992" y="2569811"/>
            <a:ext cx="2668967" cy="36933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9" name="Textfeld 48"/>
          <p:cNvSpPr txBox="1"/>
          <p:nvPr/>
        </p:nvSpPr>
        <p:spPr>
          <a:xfrm>
            <a:off x="3223888" y="2385145"/>
            <a:ext cx="554960" cy="369332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de-DE" dirty="0">
                <a:solidFill>
                  <a:schemeClr val="bg1"/>
                </a:solidFill>
              </a:rPr>
              <a:t>GPS</a:t>
            </a:r>
          </a:p>
        </p:txBody>
      </p:sp>
      <p:sp>
        <p:nvSpPr>
          <p:cNvPr id="51" name="Parallelogramm 50"/>
          <p:cNvSpPr/>
          <p:nvPr/>
        </p:nvSpPr>
        <p:spPr>
          <a:xfrm rot="879451">
            <a:off x="5266530" y="2617811"/>
            <a:ext cx="1395793" cy="846022"/>
          </a:xfrm>
          <a:prstGeom prst="parallelogram">
            <a:avLst>
              <a:gd name="adj" fmla="val 52804"/>
            </a:avLst>
          </a:prstGeom>
          <a:solidFill>
            <a:srgbClr val="FF0000">
              <a:alpha val="69000"/>
            </a:srgb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53" name="Textfeld 52"/>
          <p:cNvSpPr txBox="1"/>
          <p:nvPr/>
        </p:nvSpPr>
        <p:spPr>
          <a:xfrm>
            <a:off x="7419671" y="4033186"/>
            <a:ext cx="729687" cy="369332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de-DE" b="1" dirty="0">
                <a:solidFill>
                  <a:schemeClr val="bg1"/>
                </a:solidFill>
              </a:rPr>
              <a:t>WLan</a:t>
            </a:r>
          </a:p>
        </p:txBody>
      </p:sp>
      <p:sp>
        <p:nvSpPr>
          <p:cNvPr id="54" name="Textfeld 53"/>
          <p:cNvSpPr txBox="1"/>
          <p:nvPr/>
        </p:nvSpPr>
        <p:spPr>
          <a:xfrm>
            <a:off x="4220503" y="1778497"/>
            <a:ext cx="564578" cy="369332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de-DE" b="1" dirty="0">
                <a:solidFill>
                  <a:schemeClr val="bg1"/>
                </a:solidFill>
              </a:rPr>
              <a:t>GPS</a:t>
            </a:r>
          </a:p>
        </p:txBody>
      </p:sp>
      <p:cxnSp>
        <p:nvCxnSpPr>
          <p:cNvPr id="57" name="Gerader Verbinder 56"/>
          <p:cNvCxnSpPr/>
          <p:nvPr/>
        </p:nvCxnSpPr>
        <p:spPr>
          <a:xfrm flipH="1" flipV="1">
            <a:off x="6994064" y="4140426"/>
            <a:ext cx="425607" cy="71221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9" name="Gerader Verbinder 58"/>
          <p:cNvCxnSpPr/>
          <p:nvPr/>
        </p:nvCxnSpPr>
        <p:spPr>
          <a:xfrm flipH="1" flipV="1">
            <a:off x="4732488" y="2112569"/>
            <a:ext cx="449715" cy="529539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776846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Hardware</a:t>
            </a:r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672" t="12400" r="10872" b="15600"/>
          <a:stretch/>
        </p:blipFill>
        <p:spPr>
          <a:xfrm>
            <a:off x="2918580" y="1911927"/>
            <a:ext cx="5444836" cy="4114800"/>
          </a:xfrm>
          <a:prstGeom prst="rect">
            <a:avLst/>
          </a:prstGeom>
        </p:spPr>
      </p:pic>
      <p:sp>
        <p:nvSpPr>
          <p:cNvPr id="5" name="Parallelogramm 4"/>
          <p:cNvSpPr/>
          <p:nvPr/>
        </p:nvSpPr>
        <p:spPr>
          <a:xfrm rot="879451">
            <a:off x="5127890" y="2245450"/>
            <a:ext cx="3435385" cy="607317"/>
          </a:xfrm>
          <a:prstGeom prst="parallelogram">
            <a:avLst>
              <a:gd name="adj" fmla="val 52804"/>
            </a:avLst>
          </a:prstGeom>
          <a:solidFill>
            <a:srgbClr val="FFFF00">
              <a:alpha val="69000"/>
            </a:srgb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cxnSp>
        <p:nvCxnSpPr>
          <p:cNvPr id="7" name="Gerader Verbinder 6"/>
          <p:cNvCxnSpPr>
            <a:stCxn id="5" idx="2"/>
          </p:cNvCxnSpPr>
          <p:nvPr/>
        </p:nvCxnSpPr>
        <p:spPr>
          <a:xfrm flipV="1">
            <a:off x="8352248" y="2939143"/>
            <a:ext cx="1053009" cy="4038"/>
          </a:xfrm>
          <a:prstGeom prst="line">
            <a:avLst/>
          </a:prstGeom>
          <a:ln w="38100">
            <a:solidFill>
              <a:srgbClr val="FFC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Textfeld 8"/>
          <p:cNvSpPr txBox="1"/>
          <p:nvPr/>
        </p:nvSpPr>
        <p:spPr>
          <a:xfrm>
            <a:off x="9428153" y="2754477"/>
            <a:ext cx="1571199" cy="369332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de-DE" dirty="0"/>
              <a:t>Ladeelektronik</a:t>
            </a:r>
          </a:p>
        </p:txBody>
      </p:sp>
      <p:sp>
        <p:nvSpPr>
          <p:cNvPr id="10" name="Parallelogramm 9"/>
          <p:cNvSpPr/>
          <p:nvPr/>
        </p:nvSpPr>
        <p:spPr>
          <a:xfrm rot="879451">
            <a:off x="6434793" y="2910303"/>
            <a:ext cx="1395793" cy="846022"/>
          </a:xfrm>
          <a:prstGeom prst="parallelogram">
            <a:avLst>
              <a:gd name="adj" fmla="val 52804"/>
            </a:avLst>
          </a:prstGeom>
          <a:solidFill>
            <a:schemeClr val="accent1">
              <a:alpha val="69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11" name="Parallelogramm 10"/>
          <p:cNvSpPr/>
          <p:nvPr/>
        </p:nvSpPr>
        <p:spPr>
          <a:xfrm rot="879451">
            <a:off x="4110476" y="3167799"/>
            <a:ext cx="981712" cy="450139"/>
          </a:xfrm>
          <a:prstGeom prst="parallelogram">
            <a:avLst>
              <a:gd name="adj" fmla="val 52804"/>
            </a:avLst>
          </a:prstGeom>
          <a:solidFill>
            <a:schemeClr val="accent1">
              <a:alpha val="69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cxnSp>
        <p:nvCxnSpPr>
          <p:cNvPr id="12" name="Gerader Verbinder 11"/>
          <p:cNvCxnSpPr/>
          <p:nvPr/>
        </p:nvCxnSpPr>
        <p:spPr>
          <a:xfrm>
            <a:off x="4898571" y="3498770"/>
            <a:ext cx="3662745" cy="0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" name="Textfeld 12"/>
          <p:cNvSpPr txBox="1"/>
          <p:nvPr/>
        </p:nvSpPr>
        <p:spPr>
          <a:xfrm>
            <a:off x="8584212" y="3314104"/>
            <a:ext cx="3333798" cy="369332"/>
          </a:xfrm>
          <a:prstGeom prst="rect">
            <a:avLst/>
          </a:prstGeom>
          <a:solidFill>
            <a:schemeClr val="accent1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de-DE" dirty="0"/>
              <a:t>COM-Schnittstelle (Serielle / USB)</a:t>
            </a:r>
          </a:p>
        </p:txBody>
      </p:sp>
      <p:sp>
        <p:nvSpPr>
          <p:cNvPr id="15" name="Parallelogramm 14"/>
          <p:cNvSpPr/>
          <p:nvPr/>
        </p:nvSpPr>
        <p:spPr>
          <a:xfrm rot="879451">
            <a:off x="5596864" y="3679173"/>
            <a:ext cx="845239" cy="273228"/>
          </a:xfrm>
          <a:prstGeom prst="parallelogram">
            <a:avLst>
              <a:gd name="adj" fmla="val 52804"/>
            </a:avLst>
          </a:prstGeom>
          <a:solidFill>
            <a:srgbClr val="00B050">
              <a:alpha val="69000"/>
            </a:srgb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cxnSp>
        <p:nvCxnSpPr>
          <p:cNvPr id="16" name="Gerader Verbinder 15"/>
          <p:cNvCxnSpPr>
            <a:stCxn id="15" idx="2"/>
          </p:cNvCxnSpPr>
          <p:nvPr/>
        </p:nvCxnSpPr>
        <p:spPr>
          <a:xfrm>
            <a:off x="6358559" y="3904473"/>
            <a:ext cx="2430464" cy="202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7" name="Textfeld 16"/>
          <p:cNvSpPr txBox="1"/>
          <p:nvPr/>
        </p:nvSpPr>
        <p:spPr>
          <a:xfrm>
            <a:off x="8811919" y="3720009"/>
            <a:ext cx="1053686" cy="369332"/>
          </a:xfrm>
          <a:prstGeom prst="rect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de-DE" dirty="0"/>
              <a:t>Sensoren</a:t>
            </a:r>
          </a:p>
        </p:txBody>
      </p:sp>
      <p:sp>
        <p:nvSpPr>
          <p:cNvPr id="20" name="Parallelogramm 19"/>
          <p:cNvSpPr/>
          <p:nvPr/>
        </p:nvSpPr>
        <p:spPr>
          <a:xfrm rot="879451">
            <a:off x="5319604" y="3480534"/>
            <a:ext cx="464130" cy="273228"/>
          </a:xfrm>
          <a:prstGeom prst="parallelogram">
            <a:avLst>
              <a:gd name="adj" fmla="val 52804"/>
            </a:avLst>
          </a:prstGeom>
          <a:solidFill>
            <a:srgbClr val="7030A0">
              <a:alpha val="33000"/>
            </a:srgb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cxnSp>
        <p:nvCxnSpPr>
          <p:cNvPr id="21" name="Gerader Verbinder 20"/>
          <p:cNvCxnSpPr/>
          <p:nvPr/>
        </p:nvCxnSpPr>
        <p:spPr>
          <a:xfrm>
            <a:off x="6974793" y="1649151"/>
            <a:ext cx="2430464" cy="202"/>
          </a:xfrm>
          <a:prstGeom prst="line">
            <a:avLst/>
          </a:prstGeom>
          <a:ln w="38100">
            <a:solidFill>
              <a:srgbClr val="7030A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2" name="Textfeld 21"/>
          <p:cNvSpPr txBox="1"/>
          <p:nvPr/>
        </p:nvSpPr>
        <p:spPr>
          <a:xfrm>
            <a:off x="9428153" y="1464687"/>
            <a:ext cx="538353" cy="369332"/>
          </a:xfrm>
          <a:prstGeom prst="rect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txBody>
          <a:bodyPr wrap="none" rtlCol="0">
            <a:spAutoFit/>
          </a:bodyPr>
          <a:lstStyle/>
          <a:p>
            <a:r>
              <a:rPr lang="de-DE" dirty="0">
                <a:solidFill>
                  <a:schemeClr val="bg1"/>
                </a:solidFill>
              </a:rPr>
              <a:t>RTC</a:t>
            </a:r>
          </a:p>
        </p:txBody>
      </p:sp>
      <p:cxnSp>
        <p:nvCxnSpPr>
          <p:cNvPr id="23" name="Gerader Verbinder 22"/>
          <p:cNvCxnSpPr>
            <a:endCxn id="20" idx="1"/>
          </p:cNvCxnSpPr>
          <p:nvPr/>
        </p:nvCxnSpPr>
        <p:spPr>
          <a:xfrm flipH="1">
            <a:off x="5656028" y="1649151"/>
            <a:ext cx="1318765" cy="1854083"/>
          </a:xfrm>
          <a:prstGeom prst="line">
            <a:avLst/>
          </a:prstGeom>
          <a:ln w="38100">
            <a:solidFill>
              <a:srgbClr val="7030A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6" name="Parallelogramm 25"/>
          <p:cNvSpPr/>
          <p:nvPr/>
        </p:nvSpPr>
        <p:spPr>
          <a:xfrm rot="879451">
            <a:off x="3223045" y="4138451"/>
            <a:ext cx="718304" cy="450139"/>
          </a:xfrm>
          <a:prstGeom prst="parallelogram">
            <a:avLst>
              <a:gd name="adj" fmla="val 52804"/>
            </a:avLst>
          </a:prstGeom>
          <a:solidFill>
            <a:schemeClr val="accent1">
              <a:alpha val="69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cxnSp>
        <p:nvCxnSpPr>
          <p:cNvPr id="27" name="Gerader Verbinder 26"/>
          <p:cNvCxnSpPr/>
          <p:nvPr/>
        </p:nvCxnSpPr>
        <p:spPr>
          <a:xfrm>
            <a:off x="6974793" y="3279454"/>
            <a:ext cx="1129053" cy="0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9" name="Gerader Verbinder 28"/>
          <p:cNvCxnSpPr/>
          <p:nvPr/>
        </p:nvCxnSpPr>
        <p:spPr>
          <a:xfrm flipV="1">
            <a:off x="8103846" y="3259933"/>
            <a:ext cx="0" cy="238837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8" name="Gerader Verbinder 37"/>
          <p:cNvCxnSpPr/>
          <p:nvPr/>
        </p:nvCxnSpPr>
        <p:spPr>
          <a:xfrm flipH="1">
            <a:off x="3724511" y="3436541"/>
            <a:ext cx="911417" cy="957263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6" name="Gerader Verbinder 45"/>
          <p:cNvCxnSpPr/>
          <p:nvPr/>
        </p:nvCxnSpPr>
        <p:spPr>
          <a:xfrm>
            <a:off x="4874620" y="4578083"/>
            <a:ext cx="3662745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7" name="Textfeld 46"/>
          <p:cNvSpPr txBox="1"/>
          <p:nvPr/>
        </p:nvSpPr>
        <p:spPr>
          <a:xfrm>
            <a:off x="8560261" y="4393417"/>
            <a:ext cx="1252843" cy="3693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de-DE" dirty="0"/>
              <a:t>µController</a:t>
            </a:r>
          </a:p>
        </p:txBody>
      </p:sp>
      <p:cxnSp>
        <p:nvCxnSpPr>
          <p:cNvPr id="48" name="Gerader Verbinder 47"/>
          <p:cNvCxnSpPr/>
          <p:nvPr/>
        </p:nvCxnSpPr>
        <p:spPr>
          <a:xfrm flipH="1" flipV="1">
            <a:off x="3200992" y="2569811"/>
            <a:ext cx="2668967" cy="36933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9" name="Textfeld 48"/>
          <p:cNvSpPr txBox="1"/>
          <p:nvPr/>
        </p:nvSpPr>
        <p:spPr>
          <a:xfrm>
            <a:off x="3223888" y="2385145"/>
            <a:ext cx="554960" cy="369332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de-DE" dirty="0">
                <a:solidFill>
                  <a:schemeClr val="bg1"/>
                </a:solidFill>
              </a:rPr>
              <a:t>GPS</a:t>
            </a:r>
          </a:p>
        </p:txBody>
      </p:sp>
      <p:sp>
        <p:nvSpPr>
          <p:cNvPr id="51" name="Parallelogramm 50"/>
          <p:cNvSpPr/>
          <p:nvPr/>
        </p:nvSpPr>
        <p:spPr>
          <a:xfrm rot="879451">
            <a:off x="5266530" y="2617811"/>
            <a:ext cx="1395793" cy="846022"/>
          </a:xfrm>
          <a:prstGeom prst="parallelogram">
            <a:avLst>
              <a:gd name="adj" fmla="val 52804"/>
            </a:avLst>
          </a:prstGeom>
          <a:solidFill>
            <a:srgbClr val="FF0000">
              <a:alpha val="69000"/>
            </a:srgb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53" name="Textfeld 52"/>
          <p:cNvSpPr txBox="1"/>
          <p:nvPr/>
        </p:nvSpPr>
        <p:spPr>
          <a:xfrm>
            <a:off x="7419671" y="4033186"/>
            <a:ext cx="729687" cy="369332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de-DE" b="1" dirty="0">
                <a:solidFill>
                  <a:schemeClr val="bg1"/>
                </a:solidFill>
              </a:rPr>
              <a:t>WLan</a:t>
            </a:r>
          </a:p>
        </p:txBody>
      </p:sp>
      <p:sp>
        <p:nvSpPr>
          <p:cNvPr id="54" name="Textfeld 53"/>
          <p:cNvSpPr txBox="1"/>
          <p:nvPr/>
        </p:nvSpPr>
        <p:spPr>
          <a:xfrm>
            <a:off x="4220503" y="1778497"/>
            <a:ext cx="564578" cy="369332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de-DE" b="1" dirty="0">
                <a:solidFill>
                  <a:schemeClr val="bg1"/>
                </a:solidFill>
              </a:rPr>
              <a:t>GPS</a:t>
            </a:r>
          </a:p>
        </p:txBody>
      </p:sp>
      <p:cxnSp>
        <p:nvCxnSpPr>
          <p:cNvPr id="57" name="Gerader Verbinder 56"/>
          <p:cNvCxnSpPr/>
          <p:nvPr/>
        </p:nvCxnSpPr>
        <p:spPr>
          <a:xfrm flipH="1" flipV="1">
            <a:off x="6994064" y="4140426"/>
            <a:ext cx="425607" cy="71221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9" name="Gerader Verbinder 58"/>
          <p:cNvCxnSpPr/>
          <p:nvPr/>
        </p:nvCxnSpPr>
        <p:spPr>
          <a:xfrm flipH="1" flipV="1">
            <a:off x="4732488" y="2112569"/>
            <a:ext cx="449715" cy="529539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698609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Hardware</a:t>
            </a:r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672" t="12400" r="10872" b="15600"/>
          <a:stretch/>
        </p:blipFill>
        <p:spPr>
          <a:xfrm>
            <a:off x="2918580" y="1911927"/>
            <a:ext cx="5444836" cy="4114800"/>
          </a:xfrm>
          <a:prstGeom prst="rect">
            <a:avLst/>
          </a:prstGeom>
        </p:spPr>
      </p:pic>
      <p:sp>
        <p:nvSpPr>
          <p:cNvPr id="5" name="Parallelogramm 4"/>
          <p:cNvSpPr/>
          <p:nvPr/>
        </p:nvSpPr>
        <p:spPr>
          <a:xfrm rot="879451">
            <a:off x="5127890" y="2245450"/>
            <a:ext cx="3435385" cy="607317"/>
          </a:xfrm>
          <a:prstGeom prst="parallelogram">
            <a:avLst>
              <a:gd name="adj" fmla="val 52804"/>
            </a:avLst>
          </a:prstGeom>
          <a:solidFill>
            <a:srgbClr val="FFFF00">
              <a:alpha val="69000"/>
            </a:srgb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cxnSp>
        <p:nvCxnSpPr>
          <p:cNvPr id="7" name="Gerader Verbinder 6"/>
          <p:cNvCxnSpPr>
            <a:stCxn id="5" idx="2"/>
          </p:cNvCxnSpPr>
          <p:nvPr/>
        </p:nvCxnSpPr>
        <p:spPr>
          <a:xfrm flipV="1">
            <a:off x="8352248" y="2939143"/>
            <a:ext cx="1053009" cy="4038"/>
          </a:xfrm>
          <a:prstGeom prst="line">
            <a:avLst/>
          </a:prstGeom>
          <a:ln w="38100">
            <a:solidFill>
              <a:srgbClr val="FFC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Textfeld 8"/>
          <p:cNvSpPr txBox="1"/>
          <p:nvPr/>
        </p:nvSpPr>
        <p:spPr>
          <a:xfrm>
            <a:off x="9428153" y="2754477"/>
            <a:ext cx="1571199" cy="369332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de-DE" dirty="0"/>
              <a:t>Ladeelektronik</a:t>
            </a:r>
          </a:p>
        </p:txBody>
      </p:sp>
      <p:sp>
        <p:nvSpPr>
          <p:cNvPr id="10" name="Parallelogramm 9"/>
          <p:cNvSpPr/>
          <p:nvPr/>
        </p:nvSpPr>
        <p:spPr>
          <a:xfrm rot="879451">
            <a:off x="6434793" y="2910303"/>
            <a:ext cx="1395793" cy="846022"/>
          </a:xfrm>
          <a:prstGeom prst="parallelogram">
            <a:avLst>
              <a:gd name="adj" fmla="val 52804"/>
            </a:avLst>
          </a:prstGeom>
          <a:solidFill>
            <a:schemeClr val="accent1">
              <a:alpha val="69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11" name="Parallelogramm 10"/>
          <p:cNvSpPr/>
          <p:nvPr/>
        </p:nvSpPr>
        <p:spPr>
          <a:xfrm rot="879451">
            <a:off x="4110476" y="3167799"/>
            <a:ext cx="981712" cy="450139"/>
          </a:xfrm>
          <a:prstGeom prst="parallelogram">
            <a:avLst>
              <a:gd name="adj" fmla="val 52804"/>
            </a:avLst>
          </a:prstGeom>
          <a:solidFill>
            <a:schemeClr val="accent1">
              <a:alpha val="69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cxnSp>
        <p:nvCxnSpPr>
          <p:cNvPr id="12" name="Gerader Verbinder 11"/>
          <p:cNvCxnSpPr/>
          <p:nvPr/>
        </p:nvCxnSpPr>
        <p:spPr>
          <a:xfrm>
            <a:off x="4898571" y="3498770"/>
            <a:ext cx="3662745" cy="0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" name="Textfeld 12"/>
          <p:cNvSpPr txBox="1"/>
          <p:nvPr/>
        </p:nvSpPr>
        <p:spPr>
          <a:xfrm>
            <a:off x="8584212" y="3314104"/>
            <a:ext cx="3333798" cy="369332"/>
          </a:xfrm>
          <a:prstGeom prst="rect">
            <a:avLst/>
          </a:prstGeom>
          <a:solidFill>
            <a:schemeClr val="accent1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de-DE" dirty="0"/>
              <a:t>COM-Schnittstelle (Serielle / USB)</a:t>
            </a:r>
          </a:p>
        </p:txBody>
      </p:sp>
      <p:sp>
        <p:nvSpPr>
          <p:cNvPr id="15" name="Parallelogramm 14"/>
          <p:cNvSpPr/>
          <p:nvPr/>
        </p:nvSpPr>
        <p:spPr>
          <a:xfrm rot="879451">
            <a:off x="5596864" y="3679173"/>
            <a:ext cx="845239" cy="273228"/>
          </a:xfrm>
          <a:prstGeom prst="parallelogram">
            <a:avLst>
              <a:gd name="adj" fmla="val 52804"/>
            </a:avLst>
          </a:prstGeom>
          <a:solidFill>
            <a:srgbClr val="00B050">
              <a:alpha val="69000"/>
            </a:srgb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cxnSp>
        <p:nvCxnSpPr>
          <p:cNvPr id="16" name="Gerader Verbinder 15"/>
          <p:cNvCxnSpPr>
            <a:stCxn id="15" idx="2"/>
          </p:cNvCxnSpPr>
          <p:nvPr/>
        </p:nvCxnSpPr>
        <p:spPr>
          <a:xfrm>
            <a:off x="6358559" y="3904473"/>
            <a:ext cx="2430464" cy="202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7" name="Textfeld 16"/>
          <p:cNvSpPr txBox="1"/>
          <p:nvPr/>
        </p:nvSpPr>
        <p:spPr>
          <a:xfrm>
            <a:off x="8811919" y="3720009"/>
            <a:ext cx="1053686" cy="369332"/>
          </a:xfrm>
          <a:prstGeom prst="rect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de-DE" dirty="0"/>
              <a:t>Sensoren</a:t>
            </a:r>
          </a:p>
        </p:txBody>
      </p:sp>
      <p:sp>
        <p:nvSpPr>
          <p:cNvPr id="20" name="Parallelogramm 19"/>
          <p:cNvSpPr/>
          <p:nvPr/>
        </p:nvSpPr>
        <p:spPr>
          <a:xfrm rot="879451">
            <a:off x="5319604" y="3480534"/>
            <a:ext cx="464130" cy="273228"/>
          </a:xfrm>
          <a:prstGeom prst="parallelogram">
            <a:avLst>
              <a:gd name="adj" fmla="val 52804"/>
            </a:avLst>
          </a:prstGeom>
          <a:solidFill>
            <a:srgbClr val="7030A0">
              <a:alpha val="33000"/>
            </a:srgb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cxnSp>
        <p:nvCxnSpPr>
          <p:cNvPr id="21" name="Gerader Verbinder 20"/>
          <p:cNvCxnSpPr/>
          <p:nvPr/>
        </p:nvCxnSpPr>
        <p:spPr>
          <a:xfrm>
            <a:off x="6974793" y="1649151"/>
            <a:ext cx="2430464" cy="202"/>
          </a:xfrm>
          <a:prstGeom prst="line">
            <a:avLst/>
          </a:prstGeom>
          <a:ln w="38100">
            <a:solidFill>
              <a:srgbClr val="7030A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2" name="Textfeld 21"/>
          <p:cNvSpPr txBox="1"/>
          <p:nvPr/>
        </p:nvSpPr>
        <p:spPr>
          <a:xfrm>
            <a:off x="9428153" y="1464687"/>
            <a:ext cx="538353" cy="369332"/>
          </a:xfrm>
          <a:prstGeom prst="rect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txBody>
          <a:bodyPr wrap="none" rtlCol="0">
            <a:spAutoFit/>
          </a:bodyPr>
          <a:lstStyle/>
          <a:p>
            <a:r>
              <a:rPr lang="de-DE" dirty="0">
                <a:solidFill>
                  <a:schemeClr val="bg1"/>
                </a:solidFill>
              </a:rPr>
              <a:t>RTC</a:t>
            </a:r>
          </a:p>
        </p:txBody>
      </p:sp>
      <p:cxnSp>
        <p:nvCxnSpPr>
          <p:cNvPr id="23" name="Gerader Verbinder 22"/>
          <p:cNvCxnSpPr>
            <a:endCxn id="20" idx="1"/>
          </p:cNvCxnSpPr>
          <p:nvPr/>
        </p:nvCxnSpPr>
        <p:spPr>
          <a:xfrm flipH="1">
            <a:off x="5656028" y="1649151"/>
            <a:ext cx="1318765" cy="1854083"/>
          </a:xfrm>
          <a:prstGeom prst="line">
            <a:avLst/>
          </a:prstGeom>
          <a:ln w="38100">
            <a:solidFill>
              <a:srgbClr val="7030A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6" name="Parallelogramm 25"/>
          <p:cNvSpPr/>
          <p:nvPr/>
        </p:nvSpPr>
        <p:spPr>
          <a:xfrm rot="879451">
            <a:off x="3223045" y="4138451"/>
            <a:ext cx="718304" cy="450139"/>
          </a:xfrm>
          <a:prstGeom prst="parallelogram">
            <a:avLst>
              <a:gd name="adj" fmla="val 52804"/>
            </a:avLst>
          </a:prstGeom>
          <a:solidFill>
            <a:schemeClr val="accent1">
              <a:alpha val="69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cxnSp>
        <p:nvCxnSpPr>
          <p:cNvPr id="27" name="Gerader Verbinder 26"/>
          <p:cNvCxnSpPr/>
          <p:nvPr/>
        </p:nvCxnSpPr>
        <p:spPr>
          <a:xfrm>
            <a:off x="6974793" y="3279454"/>
            <a:ext cx="1129053" cy="0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9" name="Gerader Verbinder 28"/>
          <p:cNvCxnSpPr/>
          <p:nvPr/>
        </p:nvCxnSpPr>
        <p:spPr>
          <a:xfrm flipV="1">
            <a:off x="8103846" y="3259933"/>
            <a:ext cx="0" cy="238837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8" name="Gerader Verbinder 37"/>
          <p:cNvCxnSpPr/>
          <p:nvPr/>
        </p:nvCxnSpPr>
        <p:spPr>
          <a:xfrm flipH="1">
            <a:off x="3724511" y="3436541"/>
            <a:ext cx="911417" cy="957263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6" name="Gerader Verbinder 45"/>
          <p:cNvCxnSpPr/>
          <p:nvPr/>
        </p:nvCxnSpPr>
        <p:spPr>
          <a:xfrm>
            <a:off x="4874620" y="4578083"/>
            <a:ext cx="3662745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7" name="Textfeld 46"/>
          <p:cNvSpPr txBox="1"/>
          <p:nvPr/>
        </p:nvSpPr>
        <p:spPr>
          <a:xfrm>
            <a:off x="8560261" y="4393417"/>
            <a:ext cx="1252843" cy="3693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de-DE" dirty="0"/>
              <a:t>µController</a:t>
            </a:r>
          </a:p>
        </p:txBody>
      </p:sp>
      <p:cxnSp>
        <p:nvCxnSpPr>
          <p:cNvPr id="48" name="Gerader Verbinder 47"/>
          <p:cNvCxnSpPr/>
          <p:nvPr/>
        </p:nvCxnSpPr>
        <p:spPr>
          <a:xfrm flipH="1" flipV="1">
            <a:off x="3200992" y="2569811"/>
            <a:ext cx="2668967" cy="36933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9" name="Textfeld 48"/>
          <p:cNvSpPr txBox="1"/>
          <p:nvPr/>
        </p:nvSpPr>
        <p:spPr>
          <a:xfrm>
            <a:off x="3223888" y="2385145"/>
            <a:ext cx="554960" cy="369332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de-DE" dirty="0">
                <a:solidFill>
                  <a:schemeClr val="bg1"/>
                </a:solidFill>
              </a:rPr>
              <a:t>GPS</a:t>
            </a:r>
          </a:p>
        </p:txBody>
      </p:sp>
      <p:sp>
        <p:nvSpPr>
          <p:cNvPr id="51" name="Parallelogramm 50"/>
          <p:cNvSpPr/>
          <p:nvPr/>
        </p:nvSpPr>
        <p:spPr>
          <a:xfrm rot="879451">
            <a:off x="5266530" y="2617811"/>
            <a:ext cx="1395793" cy="846022"/>
          </a:xfrm>
          <a:prstGeom prst="parallelogram">
            <a:avLst>
              <a:gd name="adj" fmla="val 52804"/>
            </a:avLst>
          </a:prstGeom>
          <a:solidFill>
            <a:srgbClr val="FF0000">
              <a:alpha val="69000"/>
            </a:srgb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52" name="Textfeld 51"/>
          <p:cNvSpPr txBox="1"/>
          <p:nvPr/>
        </p:nvSpPr>
        <p:spPr>
          <a:xfrm>
            <a:off x="3980470" y="5948320"/>
            <a:ext cx="649537" cy="369332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de-DE" b="1" dirty="0">
                <a:solidFill>
                  <a:schemeClr val="bg1"/>
                </a:solidFill>
              </a:rPr>
              <a:t>LoRa</a:t>
            </a:r>
          </a:p>
        </p:txBody>
      </p:sp>
      <p:sp>
        <p:nvSpPr>
          <p:cNvPr id="53" name="Textfeld 52"/>
          <p:cNvSpPr txBox="1"/>
          <p:nvPr/>
        </p:nvSpPr>
        <p:spPr>
          <a:xfrm>
            <a:off x="7419671" y="4033186"/>
            <a:ext cx="729687" cy="369332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de-DE" b="1" dirty="0">
                <a:solidFill>
                  <a:schemeClr val="bg1"/>
                </a:solidFill>
              </a:rPr>
              <a:t>WLan</a:t>
            </a:r>
          </a:p>
        </p:txBody>
      </p:sp>
      <p:sp>
        <p:nvSpPr>
          <p:cNvPr id="54" name="Textfeld 53"/>
          <p:cNvSpPr txBox="1"/>
          <p:nvPr/>
        </p:nvSpPr>
        <p:spPr>
          <a:xfrm>
            <a:off x="4220503" y="1778497"/>
            <a:ext cx="564578" cy="369332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de-DE" b="1" dirty="0">
                <a:solidFill>
                  <a:schemeClr val="bg1"/>
                </a:solidFill>
              </a:rPr>
              <a:t>GPS</a:t>
            </a:r>
          </a:p>
        </p:txBody>
      </p:sp>
      <p:cxnSp>
        <p:nvCxnSpPr>
          <p:cNvPr id="55" name="Gerader Verbinder 54"/>
          <p:cNvCxnSpPr/>
          <p:nvPr/>
        </p:nvCxnSpPr>
        <p:spPr>
          <a:xfrm flipH="1" flipV="1">
            <a:off x="3980470" y="5626100"/>
            <a:ext cx="324768" cy="32222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7" name="Gerader Verbinder 56"/>
          <p:cNvCxnSpPr/>
          <p:nvPr/>
        </p:nvCxnSpPr>
        <p:spPr>
          <a:xfrm flipH="1" flipV="1">
            <a:off x="6994064" y="4140426"/>
            <a:ext cx="425607" cy="71221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9" name="Gerader Verbinder 58"/>
          <p:cNvCxnSpPr/>
          <p:nvPr/>
        </p:nvCxnSpPr>
        <p:spPr>
          <a:xfrm flipH="1" flipV="1">
            <a:off x="4732488" y="2112569"/>
            <a:ext cx="449715" cy="529539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2155361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4A2A1E-6A4E-E97C-C504-4FF61E6FB7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>
            <a:extLst>
              <a:ext uri="{FF2B5EF4-FFF2-40B4-BE49-F238E27FC236}">
                <a16:creationId xmlns:a16="http://schemas.microsoft.com/office/drawing/2014/main" id="{4E3D10A0-99BA-C9D0-FE6F-670A500F15E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672" t="12400" r="10872" b="15600"/>
          <a:stretch/>
        </p:blipFill>
        <p:spPr>
          <a:xfrm>
            <a:off x="2918580" y="1911927"/>
            <a:ext cx="5444836" cy="4114800"/>
          </a:xfrm>
          <a:prstGeom prst="rect">
            <a:avLst/>
          </a:prstGeom>
        </p:spPr>
      </p:pic>
      <p:sp>
        <p:nvSpPr>
          <p:cNvPr id="5" name="Parallelogramm 4">
            <a:extLst>
              <a:ext uri="{FF2B5EF4-FFF2-40B4-BE49-F238E27FC236}">
                <a16:creationId xmlns:a16="http://schemas.microsoft.com/office/drawing/2014/main" id="{E69AC133-C0A0-9B10-9B67-338F997D618F}"/>
              </a:ext>
            </a:extLst>
          </p:cNvPr>
          <p:cNvSpPr/>
          <p:nvPr/>
        </p:nvSpPr>
        <p:spPr>
          <a:xfrm rot="879451">
            <a:off x="5127890" y="2245450"/>
            <a:ext cx="3435385" cy="607317"/>
          </a:xfrm>
          <a:prstGeom prst="parallelogram">
            <a:avLst>
              <a:gd name="adj" fmla="val 52804"/>
            </a:avLst>
          </a:prstGeom>
          <a:solidFill>
            <a:srgbClr val="FFFF00">
              <a:alpha val="69000"/>
            </a:srgb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cxnSp>
        <p:nvCxnSpPr>
          <p:cNvPr id="7" name="Gerader Verbinder 6">
            <a:extLst>
              <a:ext uri="{FF2B5EF4-FFF2-40B4-BE49-F238E27FC236}">
                <a16:creationId xmlns:a16="http://schemas.microsoft.com/office/drawing/2014/main" id="{E9625DA8-C3D7-E842-F813-4D9954C4EA5C}"/>
              </a:ext>
            </a:extLst>
          </p:cNvPr>
          <p:cNvCxnSpPr>
            <a:stCxn id="5" idx="2"/>
          </p:cNvCxnSpPr>
          <p:nvPr/>
        </p:nvCxnSpPr>
        <p:spPr>
          <a:xfrm flipV="1">
            <a:off x="8352248" y="2939143"/>
            <a:ext cx="1053009" cy="4038"/>
          </a:xfrm>
          <a:prstGeom prst="line">
            <a:avLst/>
          </a:prstGeom>
          <a:ln w="38100">
            <a:solidFill>
              <a:srgbClr val="FFC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Textfeld 8">
            <a:extLst>
              <a:ext uri="{FF2B5EF4-FFF2-40B4-BE49-F238E27FC236}">
                <a16:creationId xmlns:a16="http://schemas.microsoft.com/office/drawing/2014/main" id="{8B5BF5F4-0CED-6415-5203-4B50A9E2D4F0}"/>
              </a:ext>
            </a:extLst>
          </p:cNvPr>
          <p:cNvSpPr txBox="1"/>
          <p:nvPr/>
        </p:nvSpPr>
        <p:spPr>
          <a:xfrm>
            <a:off x="9428153" y="2754477"/>
            <a:ext cx="1571199" cy="369332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de-DE" dirty="0"/>
              <a:t>Ladeelektronik</a:t>
            </a:r>
          </a:p>
        </p:txBody>
      </p:sp>
      <p:sp>
        <p:nvSpPr>
          <p:cNvPr id="10" name="Parallelogramm 9">
            <a:extLst>
              <a:ext uri="{FF2B5EF4-FFF2-40B4-BE49-F238E27FC236}">
                <a16:creationId xmlns:a16="http://schemas.microsoft.com/office/drawing/2014/main" id="{3BC3D6D1-7998-FE29-410A-C3E9F669E050}"/>
              </a:ext>
            </a:extLst>
          </p:cNvPr>
          <p:cNvSpPr/>
          <p:nvPr/>
        </p:nvSpPr>
        <p:spPr>
          <a:xfrm rot="879451">
            <a:off x="6434793" y="2910303"/>
            <a:ext cx="1395793" cy="846022"/>
          </a:xfrm>
          <a:prstGeom prst="parallelogram">
            <a:avLst>
              <a:gd name="adj" fmla="val 52804"/>
            </a:avLst>
          </a:prstGeom>
          <a:solidFill>
            <a:schemeClr val="accent1">
              <a:alpha val="69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11" name="Parallelogramm 10">
            <a:extLst>
              <a:ext uri="{FF2B5EF4-FFF2-40B4-BE49-F238E27FC236}">
                <a16:creationId xmlns:a16="http://schemas.microsoft.com/office/drawing/2014/main" id="{162FB047-A429-00DD-6A63-50945114B455}"/>
              </a:ext>
            </a:extLst>
          </p:cNvPr>
          <p:cNvSpPr/>
          <p:nvPr/>
        </p:nvSpPr>
        <p:spPr>
          <a:xfrm rot="879451">
            <a:off x="4110476" y="3167799"/>
            <a:ext cx="981712" cy="450139"/>
          </a:xfrm>
          <a:prstGeom prst="parallelogram">
            <a:avLst>
              <a:gd name="adj" fmla="val 52804"/>
            </a:avLst>
          </a:prstGeom>
          <a:solidFill>
            <a:schemeClr val="accent1">
              <a:alpha val="69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cxnSp>
        <p:nvCxnSpPr>
          <p:cNvPr id="12" name="Gerader Verbinder 11">
            <a:extLst>
              <a:ext uri="{FF2B5EF4-FFF2-40B4-BE49-F238E27FC236}">
                <a16:creationId xmlns:a16="http://schemas.microsoft.com/office/drawing/2014/main" id="{4C0F8A63-4B0C-2AE4-EC93-3A06922C15D3}"/>
              </a:ext>
            </a:extLst>
          </p:cNvPr>
          <p:cNvCxnSpPr/>
          <p:nvPr/>
        </p:nvCxnSpPr>
        <p:spPr>
          <a:xfrm>
            <a:off x="4898571" y="3498770"/>
            <a:ext cx="3662745" cy="0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" name="Textfeld 12">
            <a:extLst>
              <a:ext uri="{FF2B5EF4-FFF2-40B4-BE49-F238E27FC236}">
                <a16:creationId xmlns:a16="http://schemas.microsoft.com/office/drawing/2014/main" id="{978EB6C3-DB3E-66A7-7796-1AAFCEF9F492}"/>
              </a:ext>
            </a:extLst>
          </p:cNvPr>
          <p:cNvSpPr txBox="1"/>
          <p:nvPr/>
        </p:nvSpPr>
        <p:spPr>
          <a:xfrm>
            <a:off x="8584212" y="3314104"/>
            <a:ext cx="3333798" cy="369332"/>
          </a:xfrm>
          <a:prstGeom prst="rect">
            <a:avLst/>
          </a:prstGeom>
          <a:solidFill>
            <a:schemeClr val="accent1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de-DE" dirty="0"/>
              <a:t>COM-Schnittstelle (Serielle / USB)</a:t>
            </a:r>
          </a:p>
        </p:txBody>
      </p:sp>
      <p:sp>
        <p:nvSpPr>
          <p:cNvPr id="15" name="Parallelogramm 14">
            <a:extLst>
              <a:ext uri="{FF2B5EF4-FFF2-40B4-BE49-F238E27FC236}">
                <a16:creationId xmlns:a16="http://schemas.microsoft.com/office/drawing/2014/main" id="{E8A9C8B3-31CE-32E7-F610-553286E3E705}"/>
              </a:ext>
            </a:extLst>
          </p:cNvPr>
          <p:cNvSpPr/>
          <p:nvPr/>
        </p:nvSpPr>
        <p:spPr>
          <a:xfrm rot="879451">
            <a:off x="5596864" y="3679173"/>
            <a:ext cx="845239" cy="273228"/>
          </a:xfrm>
          <a:prstGeom prst="parallelogram">
            <a:avLst>
              <a:gd name="adj" fmla="val 52804"/>
            </a:avLst>
          </a:prstGeom>
          <a:solidFill>
            <a:srgbClr val="00B050">
              <a:alpha val="69000"/>
            </a:srgb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cxnSp>
        <p:nvCxnSpPr>
          <p:cNvPr id="16" name="Gerader Verbinder 15">
            <a:extLst>
              <a:ext uri="{FF2B5EF4-FFF2-40B4-BE49-F238E27FC236}">
                <a16:creationId xmlns:a16="http://schemas.microsoft.com/office/drawing/2014/main" id="{1BEE16EF-D5C1-587A-8027-06B89DA8112C}"/>
              </a:ext>
            </a:extLst>
          </p:cNvPr>
          <p:cNvCxnSpPr>
            <a:stCxn id="15" idx="2"/>
          </p:cNvCxnSpPr>
          <p:nvPr/>
        </p:nvCxnSpPr>
        <p:spPr>
          <a:xfrm>
            <a:off x="6358559" y="3904473"/>
            <a:ext cx="2430464" cy="202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7" name="Textfeld 16">
            <a:extLst>
              <a:ext uri="{FF2B5EF4-FFF2-40B4-BE49-F238E27FC236}">
                <a16:creationId xmlns:a16="http://schemas.microsoft.com/office/drawing/2014/main" id="{7DD9FF47-B2AD-9496-8DCD-DA005619B338}"/>
              </a:ext>
            </a:extLst>
          </p:cNvPr>
          <p:cNvSpPr txBox="1"/>
          <p:nvPr/>
        </p:nvSpPr>
        <p:spPr>
          <a:xfrm>
            <a:off x="8811919" y="3720009"/>
            <a:ext cx="1053686" cy="369332"/>
          </a:xfrm>
          <a:prstGeom prst="rect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de-DE" dirty="0"/>
              <a:t>Sensoren</a:t>
            </a:r>
          </a:p>
        </p:txBody>
      </p:sp>
      <p:sp>
        <p:nvSpPr>
          <p:cNvPr id="20" name="Parallelogramm 19">
            <a:extLst>
              <a:ext uri="{FF2B5EF4-FFF2-40B4-BE49-F238E27FC236}">
                <a16:creationId xmlns:a16="http://schemas.microsoft.com/office/drawing/2014/main" id="{2AE26F9E-216D-77C9-A478-D8F4005217D6}"/>
              </a:ext>
            </a:extLst>
          </p:cNvPr>
          <p:cNvSpPr/>
          <p:nvPr/>
        </p:nvSpPr>
        <p:spPr>
          <a:xfrm rot="879451">
            <a:off x="5319604" y="3480534"/>
            <a:ext cx="464130" cy="273228"/>
          </a:xfrm>
          <a:prstGeom prst="parallelogram">
            <a:avLst>
              <a:gd name="adj" fmla="val 52804"/>
            </a:avLst>
          </a:prstGeom>
          <a:solidFill>
            <a:srgbClr val="7030A0">
              <a:alpha val="33000"/>
            </a:srgb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cxnSp>
        <p:nvCxnSpPr>
          <p:cNvPr id="21" name="Gerader Verbinder 20">
            <a:extLst>
              <a:ext uri="{FF2B5EF4-FFF2-40B4-BE49-F238E27FC236}">
                <a16:creationId xmlns:a16="http://schemas.microsoft.com/office/drawing/2014/main" id="{980FA979-3FA0-6DBA-B1F7-147512513404}"/>
              </a:ext>
            </a:extLst>
          </p:cNvPr>
          <p:cNvCxnSpPr/>
          <p:nvPr/>
        </p:nvCxnSpPr>
        <p:spPr>
          <a:xfrm>
            <a:off x="6974793" y="1649151"/>
            <a:ext cx="2430464" cy="202"/>
          </a:xfrm>
          <a:prstGeom prst="line">
            <a:avLst/>
          </a:prstGeom>
          <a:ln w="38100">
            <a:solidFill>
              <a:srgbClr val="7030A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2" name="Textfeld 21">
            <a:extLst>
              <a:ext uri="{FF2B5EF4-FFF2-40B4-BE49-F238E27FC236}">
                <a16:creationId xmlns:a16="http://schemas.microsoft.com/office/drawing/2014/main" id="{A59E95A6-8342-77C2-CFB5-448D475DADAF}"/>
              </a:ext>
            </a:extLst>
          </p:cNvPr>
          <p:cNvSpPr txBox="1"/>
          <p:nvPr/>
        </p:nvSpPr>
        <p:spPr>
          <a:xfrm>
            <a:off x="9428153" y="1464687"/>
            <a:ext cx="538353" cy="369332"/>
          </a:xfrm>
          <a:prstGeom prst="rect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txBody>
          <a:bodyPr wrap="none" rtlCol="0">
            <a:spAutoFit/>
          </a:bodyPr>
          <a:lstStyle/>
          <a:p>
            <a:r>
              <a:rPr lang="de-DE" dirty="0">
                <a:solidFill>
                  <a:schemeClr val="bg1"/>
                </a:solidFill>
              </a:rPr>
              <a:t>RTC</a:t>
            </a:r>
          </a:p>
        </p:txBody>
      </p:sp>
      <p:cxnSp>
        <p:nvCxnSpPr>
          <p:cNvPr id="23" name="Gerader Verbinder 22">
            <a:extLst>
              <a:ext uri="{FF2B5EF4-FFF2-40B4-BE49-F238E27FC236}">
                <a16:creationId xmlns:a16="http://schemas.microsoft.com/office/drawing/2014/main" id="{8D9CAC46-9952-9AB9-179D-31B59AD3C47D}"/>
              </a:ext>
            </a:extLst>
          </p:cNvPr>
          <p:cNvCxnSpPr>
            <a:endCxn id="20" idx="1"/>
          </p:cNvCxnSpPr>
          <p:nvPr/>
        </p:nvCxnSpPr>
        <p:spPr>
          <a:xfrm flipH="1">
            <a:off x="5656028" y="1649151"/>
            <a:ext cx="1318765" cy="1854083"/>
          </a:xfrm>
          <a:prstGeom prst="line">
            <a:avLst/>
          </a:prstGeom>
          <a:ln w="38100">
            <a:solidFill>
              <a:srgbClr val="7030A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6" name="Parallelogramm 25">
            <a:extLst>
              <a:ext uri="{FF2B5EF4-FFF2-40B4-BE49-F238E27FC236}">
                <a16:creationId xmlns:a16="http://schemas.microsoft.com/office/drawing/2014/main" id="{CF802454-472B-5064-95EB-D76C2D59B552}"/>
              </a:ext>
            </a:extLst>
          </p:cNvPr>
          <p:cNvSpPr/>
          <p:nvPr/>
        </p:nvSpPr>
        <p:spPr>
          <a:xfrm rot="879451">
            <a:off x="3223045" y="4138451"/>
            <a:ext cx="718304" cy="450139"/>
          </a:xfrm>
          <a:prstGeom prst="parallelogram">
            <a:avLst>
              <a:gd name="adj" fmla="val 52804"/>
            </a:avLst>
          </a:prstGeom>
          <a:solidFill>
            <a:schemeClr val="accent1">
              <a:alpha val="69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cxnSp>
        <p:nvCxnSpPr>
          <p:cNvPr id="27" name="Gerader Verbinder 26">
            <a:extLst>
              <a:ext uri="{FF2B5EF4-FFF2-40B4-BE49-F238E27FC236}">
                <a16:creationId xmlns:a16="http://schemas.microsoft.com/office/drawing/2014/main" id="{BCC36133-0262-39AB-8D01-F03863270B48}"/>
              </a:ext>
            </a:extLst>
          </p:cNvPr>
          <p:cNvCxnSpPr/>
          <p:nvPr/>
        </p:nvCxnSpPr>
        <p:spPr>
          <a:xfrm>
            <a:off x="6974793" y="3279454"/>
            <a:ext cx="1129053" cy="0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9" name="Gerader Verbinder 28">
            <a:extLst>
              <a:ext uri="{FF2B5EF4-FFF2-40B4-BE49-F238E27FC236}">
                <a16:creationId xmlns:a16="http://schemas.microsoft.com/office/drawing/2014/main" id="{BFAEE1ED-8DF4-0FC5-E285-C1839EDAE7E7}"/>
              </a:ext>
            </a:extLst>
          </p:cNvPr>
          <p:cNvCxnSpPr/>
          <p:nvPr/>
        </p:nvCxnSpPr>
        <p:spPr>
          <a:xfrm flipV="1">
            <a:off x="8103846" y="3259933"/>
            <a:ext cx="0" cy="238837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8" name="Gerader Verbinder 37">
            <a:extLst>
              <a:ext uri="{FF2B5EF4-FFF2-40B4-BE49-F238E27FC236}">
                <a16:creationId xmlns:a16="http://schemas.microsoft.com/office/drawing/2014/main" id="{06E170F2-40D9-E41A-BC5F-917944605641}"/>
              </a:ext>
            </a:extLst>
          </p:cNvPr>
          <p:cNvCxnSpPr/>
          <p:nvPr/>
        </p:nvCxnSpPr>
        <p:spPr>
          <a:xfrm flipH="1">
            <a:off x="3724511" y="3436541"/>
            <a:ext cx="911417" cy="957263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6" name="Gerader Verbinder 45">
            <a:extLst>
              <a:ext uri="{FF2B5EF4-FFF2-40B4-BE49-F238E27FC236}">
                <a16:creationId xmlns:a16="http://schemas.microsoft.com/office/drawing/2014/main" id="{55D92AF2-57EE-C46C-1D73-3D2B100B8ECB}"/>
              </a:ext>
            </a:extLst>
          </p:cNvPr>
          <p:cNvCxnSpPr/>
          <p:nvPr/>
        </p:nvCxnSpPr>
        <p:spPr>
          <a:xfrm>
            <a:off x="4874620" y="4578083"/>
            <a:ext cx="3662745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7" name="Textfeld 46">
            <a:extLst>
              <a:ext uri="{FF2B5EF4-FFF2-40B4-BE49-F238E27FC236}">
                <a16:creationId xmlns:a16="http://schemas.microsoft.com/office/drawing/2014/main" id="{3EE336ED-F3CF-2F8D-EBCF-16523623F24B}"/>
              </a:ext>
            </a:extLst>
          </p:cNvPr>
          <p:cNvSpPr txBox="1"/>
          <p:nvPr/>
        </p:nvSpPr>
        <p:spPr>
          <a:xfrm>
            <a:off x="8560261" y="4393417"/>
            <a:ext cx="1252843" cy="3693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de-DE" dirty="0"/>
              <a:t>µController</a:t>
            </a:r>
          </a:p>
        </p:txBody>
      </p:sp>
      <p:cxnSp>
        <p:nvCxnSpPr>
          <p:cNvPr id="48" name="Gerader Verbinder 47">
            <a:extLst>
              <a:ext uri="{FF2B5EF4-FFF2-40B4-BE49-F238E27FC236}">
                <a16:creationId xmlns:a16="http://schemas.microsoft.com/office/drawing/2014/main" id="{1C34B461-0110-3175-1865-3665E2EB098C}"/>
              </a:ext>
            </a:extLst>
          </p:cNvPr>
          <p:cNvCxnSpPr/>
          <p:nvPr/>
        </p:nvCxnSpPr>
        <p:spPr>
          <a:xfrm flipH="1" flipV="1">
            <a:off x="3200992" y="2569811"/>
            <a:ext cx="2668967" cy="36933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9" name="Textfeld 48">
            <a:extLst>
              <a:ext uri="{FF2B5EF4-FFF2-40B4-BE49-F238E27FC236}">
                <a16:creationId xmlns:a16="http://schemas.microsoft.com/office/drawing/2014/main" id="{7A8BE7CE-98BA-1050-0AA9-C464242E3B44}"/>
              </a:ext>
            </a:extLst>
          </p:cNvPr>
          <p:cNvSpPr txBox="1"/>
          <p:nvPr/>
        </p:nvSpPr>
        <p:spPr>
          <a:xfrm>
            <a:off x="3123069" y="2385145"/>
            <a:ext cx="554960" cy="369332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de-DE" dirty="0">
                <a:solidFill>
                  <a:schemeClr val="bg1"/>
                </a:solidFill>
              </a:rPr>
              <a:t>GPS</a:t>
            </a:r>
          </a:p>
        </p:txBody>
      </p:sp>
      <p:sp>
        <p:nvSpPr>
          <p:cNvPr id="51" name="Parallelogramm 50">
            <a:extLst>
              <a:ext uri="{FF2B5EF4-FFF2-40B4-BE49-F238E27FC236}">
                <a16:creationId xmlns:a16="http://schemas.microsoft.com/office/drawing/2014/main" id="{5116D507-7065-8D89-4485-A9F87128F6C7}"/>
              </a:ext>
            </a:extLst>
          </p:cNvPr>
          <p:cNvSpPr/>
          <p:nvPr/>
        </p:nvSpPr>
        <p:spPr>
          <a:xfrm rot="879451">
            <a:off x="5266530" y="2617811"/>
            <a:ext cx="1395793" cy="846022"/>
          </a:xfrm>
          <a:prstGeom prst="parallelogram">
            <a:avLst>
              <a:gd name="adj" fmla="val 52804"/>
            </a:avLst>
          </a:prstGeom>
          <a:solidFill>
            <a:srgbClr val="FF0000">
              <a:alpha val="69000"/>
            </a:srgb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52" name="Textfeld 51">
            <a:extLst>
              <a:ext uri="{FF2B5EF4-FFF2-40B4-BE49-F238E27FC236}">
                <a16:creationId xmlns:a16="http://schemas.microsoft.com/office/drawing/2014/main" id="{0806EF42-8C86-8BF7-861E-0619423F6C27}"/>
              </a:ext>
            </a:extLst>
          </p:cNvPr>
          <p:cNvSpPr txBox="1"/>
          <p:nvPr/>
        </p:nvSpPr>
        <p:spPr>
          <a:xfrm>
            <a:off x="3980470" y="5948320"/>
            <a:ext cx="649537" cy="369332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de-DE" b="1" dirty="0">
                <a:solidFill>
                  <a:schemeClr val="bg1"/>
                </a:solidFill>
              </a:rPr>
              <a:t>LoRa</a:t>
            </a:r>
          </a:p>
        </p:txBody>
      </p:sp>
      <p:sp>
        <p:nvSpPr>
          <p:cNvPr id="53" name="Textfeld 52">
            <a:extLst>
              <a:ext uri="{FF2B5EF4-FFF2-40B4-BE49-F238E27FC236}">
                <a16:creationId xmlns:a16="http://schemas.microsoft.com/office/drawing/2014/main" id="{174BBB5C-10A7-33E6-EDBD-25A7DD697F76}"/>
              </a:ext>
            </a:extLst>
          </p:cNvPr>
          <p:cNvSpPr txBox="1"/>
          <p:nvPr/>
        </p:nvSpPr>
        <p:spPr>
          <a:xfrm>
            <a:off x="7419671" y="4033186"/>
            <a:ext cx="729687" cy="369332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de-DE" b="1" dirty="0">
                <a:solidFill>
                  <a:schemeClr val="bg1"/>
                </a:solidFill>
              </a:rPr>
              <a:t>WLan</a:t>
            </a:r>
          </a:p>
        </p:txBody>
      </p:sp>
      <p:cxnSp>
        <p:nvCxnSpPr>
          <p:cNvPr id="55" name="Gerader Verbinder 54">
            <a:extLst>
              <a:ext uri="{FF2B5EF4-FFF2-40B4-BE49-F238E27FC236}">
                <a16:creationId xmlns:a16="http://schemas.microsoft.com/office/drawing/2014/main" id="{7FB0387E-9838-18A4-9E2E-0AC36E251612}"/>
              </a:ext>
            </a:extLst>
          </p:cNvPr>
          <p:cNvCxnSpPr/>
          <p:nvPr/>
        </p:nvCxnSpPr>
        <p:spPr>
          <a:xfrm flipH="1" flipV="1">
            <a:off x="3980470" y="5626100"/>
            <a:ext cx="324768" cy="32222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7" name="Gerader Verbinder 56">
            <a:extLst>
              <a:ext uri="{FF2B5EF4-FFF2-40B4-BE49-F238E27FC236}">
                <a16:creationId xmlns:a16="http://schemas.microsoft.com/office/drawing/2014/main" id="{25460E4C-B7B5-6286-A778-4CF7E156A49F}"/>
              </a:ext>
            </a:extLst>
          </p:cNvPr>
          <p:cNvCxnSpPr/>
          <p:nvPr/>
        </p:nvCxnSpPr>
        <p:spPr>
          <a:xfrm flipH="1" flipV="1">
            <a:off x="6994064" y="4140426"/>
            <a:ext cx="425607" cy="71221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9" name="Gerader Verbinder 58">
            <a:extLst>
              <a:ext uri="{FF2B5EF4-FFF2-40B4-BE49-F238E27FC236}">
                <a16:creationId xmlns:a16="http://schemas.microsoft.com/office/drawing/2014/main" id="{B36D0292-D33B-5E8B-C83B-94DBD1E6F20F}"/>
              </a:ext>
            </a:extLst>
          </p:cNvPr>
          <p:cNvCxnSpPr/>
          <p:nvPr/>
        </p:nvCxnSpPr>
        <p:spPr>
          <a:xfrm flipH="1" flipV="1">
            <a:off x="4732488" y="2112569"/>
            <a:ext cx="449715" cy="529539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4" name="Textfeld 53">
            <a:extLst>
              <a:ext uri="{FF2B5EF4-FFF2-40B4-BE49-F238E27FC236}">
                <a16:creationId xmlns:a16="http://schemas.microsoft.com/office/drawing/2014/main" id="{49F67A11-1812-49E0-4653-FBB703EB81F4}"/>
              </a:ext>
            </a:extLst>
          </p:cNvPr>
          <p:cNvSpPr txBox="1"/>
          <p:nvPr/>
        </p:nvSpPr>
        <p:spPr>
          <a:xfrm>
            <a:off x="4220503" y="1778497"/>
            <a:ext cx="564578" cy="369332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de-DE" b="1" dirty="0">
                <a:solidFill>
                  <a:schemeClr val="bg1"/>
                </a:solidFill>
              </a:rPr>
              <a:t>GPS</a:t>
            </a:r>
          </a:p>
        </p:txBody>
      </p:sp>
    </p:spTree>
    <p:extLst>
      <p:ext uri="{BB962C8B-B14F-4D97-AF65-F5344CB8AC3E}">
        <p14:creationId xmlns:p14="http://schemas.microsoft.com/office/powerpoint/2010/main" val="345219178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Hardware</a:t>
            </a:r>
          </a:p>
        </p:txBody>
      </p:sp>
      <p:grpSp>
        <p:nvGrpSpPr>
          <p:cNvPr id="6" name="Gruppieren 5"/>
          <p:cNvGrpSpPr/>
          <p:nvPr/>
        </p:nvGrpSpPr>
        <p:grpSpPr>
          <a:xfrm>
            <a:off x="7249280" y="609600"/>
            <a:ext cx="4570559" cy="2429923"/>
            <a:chOff x="2918580" y="1464687"/>
            <a:chExt cx="10178724" cy="5006823"/>
          </a:xfrm>
        </p:grpSpPr>
        <p:sp>
          <p:nvSpPr>
            <p:cNvPr id="13" name="Textfeld 12"/>
            <p:cNvSpPr txBox="1"/>
            <p:nvPr/>
          </p:nvSpPr>
          <p:spPr>
            <a:xfrm>
              <a:off x="8584211" y="3314103"/>
              <a:ext cx="4513093" cy="523190"/>
            </a:xfrm>
            <a:prstGeom prst="rect">
              <a:avLst/>
            </a:prstGeom>
            <a:solidFill>
              <a:schemeClr val="accent1"/>
            </a:solidFill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de-DE" sz="1050" dirty="0"/>
                <a:t>COM-Schnittstelle (Serielle / USB)</a:t>
              </a:r>
            </a:p>
          </p:txBody>
        </p:sp>
        <p:grpSp>
          <p:nvGrpSpPr>
            <p:cNvPr id="3" name="Gruppieren 2"/>
            <p:cNvGrpSpPr/>
            <p:nvPr/>
          </p:nvGrpSpPr>
          <p:grpSpPr>
            <a:xfrm>
              <a:off x="2918580" y="1464687"/>
              <a:ext cx="8720068" cy="5006823"/>
              <a:chOff x="2918580" y="1464687"/>
              <a:chExt cx="8720068" cy="5006823"/>
            </a:xfrm>
          </p:grpSpPr>
          <p:pic>
            <p:nvPicPr>
              <p:cNvPr id="4" name="Grafik 3"/>
              <p:cNvPicPr>
                <a:picLocks noChangeAspect="1"/>
              </p:cNvPicPr>
              <p:nvPr/>
            </p:nvPicPr>
            <p:blipFill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7672" t="12400" r="10872" b="15600"/>
              <a:stretch/>
            </p:blipFill>
            <p:spPr>
              <a:xfrm>
                <a:off x="2918580" y="1911927"/>
                <a:ext cx="5444836" cy="4114800"/>
              </a:xfrm>
              <a:prstGeom prst="rect">
                <a:avLst/>
              </a:prstGeom>
            </p:spPr>
          </p:pic>
          <p:sp>
            <p:nvSpPr>
              <p:cNvPr id="5" name="Parallelogramm 4"/>
              <p:cNvSpPr/>
              <p:nvPr/>
            </p:nvSpPr>
            <p:spPr>
              <a:xfrm rot="879451">
                <a:off x="5127890" y="2245450"/>
                <a:ext cx="3435385" cy="607317"/>
              </a:xfrm>
              <a:prstGeom prst="parallelogram">
                <a:avLst>
                  <a:gd name="adj" fmla="val 52804"/>
                </a:avLst>
              </a:prstGeom>
              <a:solidFill>
                <a:srgbClr val="FFFF00">
                  <a:alpha val="69000"/>
                </a:srgbClr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 sz="1050" dirty="0"/>
              </a:p>
            </p:txBody>
          </p:sp>
          <p:cxnSp>
            <p:nvCxnSpPr>
              <p:cNvPr id="7" name="Gerader Verbinder 6"/>
              <p:cNvCxnSpPr>
                <a:stCxn id="5" idx="2"/>
              </p:cNvCxnSpPr>
              <p:nvPr/>
            </p:nvCxnSpPr>
            <p:spPr>
              <a:xfrm flipV="1">
                <a:off x="8352248" y="2939143"/>
                <a:ext cx="1053009" cy="4038"/>
              </a:xfrm>
              <a:prstGeom prst="line">
                <a:avLst/>
              </a:prstGeom>
              <a:ln w="38100">
                <a:solidFill>
                  <a:srgbClr val="FFC000"/>
                </a:solidFill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9" name="Textfeld 8"/>
              <p:cNvSpPr txBox="1"/>
              <p:nvPr/>
            </p:nvSpPr>
            <p:spPr>
              <a:xfrm>
                <a:off x="9428155" y="2754477"/>
                <a:ext cx="2210493" cy="523190"/>
              </a:xfrm>
              <a:prstGeom prst="rect">
                <a:avLst/>
              </a:prstGeom>
              <a:solidFill>
                <a:srgbClr val="FFFF00"/>
              </a:solidFill>
              <a:ln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r>
                  <a:rPr lang="de-DE" sz="1050" dirty="0"/>
                  <a:t>Ladeelektronik</a:t>
                </a:r>
              </a:p>
            </p:txBody>
          </p:sp>
          <p:sp>
            <p:nvSpPr>
              <p:cNvPr id="10" name="Parallelogramm 9"/>
              <p:cNvSpPr/>
              <p:nvPr/>
            </p:nvSpPr>
            <p:spPr>
              <a:xfrm rot="879451">
                <a:off x="6434793" y="2910303"/>
                <a:ext cx="1395793" cy="846022"/>
              </a:xfrm>
              <a:prstGeom prst="parallelogram">
                <a:avLst>
                  <a:gd name="adj" fmla="val 52804"/>
                </a:avLst>
              </a:prstGeom>
              <a:solidFill>
                <a:schemeClr val="accent1">
                  <a:alpha val="69000"/>
                </a:schemeClr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 sz="1050" dirty="0"/>
              </a:p>
            </p:txBody>
          </p:sp>
          <p:sp>
            <p:nvSpPr>
              <p:cNvPr id="11" name="Parallelogramm 10"/>
              <p:cNvSpPr/>
              <p:nvPr/>
            </p:nvSpPr>
            <p:spPr>
              <a:xfrm rot="879451">
                <a:off x="4110476" y="3167799"/>
                <a:ext cx="981712" cy="450139"/>
              </a:xfrm>
              <a:prstGeom prst="parallelogram">
                <a:avLst>
                  <a:gd name="adj" fmla="val 52804"/>
                </a:avLst>
              </a:prstGeom>
              <a:solidFill>
                <a:schemeClr val="accent1">
                  <a:alpha val="69000"/>
                </a:schemeClr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 sz="1050" dirty="0"/>
              </a:p>
            </p:txBody>
          </p:sp>
          <p:cxnSp>
            <p:nvCxnSpPr>
              <p:cNvPr id="12" name="Gerader Verbinder 11"/>
              <p:cNvCxnSpPr/>
              <p:nvPr/>
            </p:nvCxnSpPr>
            <p:spPr>
              <a:xfrm>
                <a:off x="4898571" y="3498770"/>
                <a:ext cx="3662745" cy="0"/>
              </a:xfrm>
              <a:prstGeom prst="line">
                <a:avLst/>
              </a:prstGeom>
              <a:ln w="38100">
                <a:solidFill>
                  <a:schemeClr val="accent1"/>
                </a:solidFill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5" name="Parallelogramm 14"/>
              <p:cNvSpPr/>
              <p:nvPr/>
            </p:nvSpPr>
            <p:spPr>
              <a:xfrm rot="879451">
                <a:off x="5596864" y="3679173"/>
                <a:ext cx="845239" cy="273228"/>
              </a:xfrm>
              <a:prstGeom prst="parallelogram">
                <a:avLst>
                  <a:gd name="adj" fmla="val 52804"/>
                </a:avLst>
              </a:prstGeom>
              <a:solidFill>
                <a:srgbClr val="00B050">
                  <a:alpha val="69000"/>
                </a:srgbClr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 sz="1050" dirty="0"/>
              </a:p>
            </p:txBody>
          </p:sp>
          <p:cxnSp>
            <p:nvCxnSpPr>
              <p:cNvPr id="16" name="Gerader Verbinder 15"/>
              <p:cNvCxnSpPr>
                <a:stCxn id="15" idx="2"/>
              </p:cNvCxnSpPr>
              <p:nvPr/>
            </p:nvCxnSpPr>
            <p:spPr>
              <a:xfrm>
                <a:off x="6358559" y="3904473"/>
                <a:ext cx="2430464" cy="202"/>
              </a:xfrm>
              <a:prstGeom prst="line">
                <a:avLst/>
              </a:prstGeom>
              <a:ln w="38100">
                <a:solidFill>
                  <a:srgbClr val="00B050"/>
                </a:solidFill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7" name="Textfeld 16"/>
              <p:cNvSpPr txBox="1"/>
              <p:nvPr/>
            </p:nvSpPr>
            <p:spPr>
              <a:xfrm>
                <a:off x="8811921" y="3720009"/>
                <a:ext cx="1542919" cy="523190"/>
              </a:xfrm>
              <a:prstGeom prst="rect">
                <a:avLst/>
              </a:prstGeom>
              <a:solidFill>
                <a:srgbClr val="00B050"/>
              </a:solidFill>
              <a:ln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r>
                  <a:rPr lang="de-DE" sz="1050" dirty="0"/>
                  <a:t>Sensoren</a:t>
                </a:r>
              </a:p>
            </p:txBody>
          </p:sp>
          <p:sp>
            <p:nvSpPr>
              <p:cNvPr id="20" name="Parallelogramm 19"/>
              <p:cNvSpPr/>
              <p:nvPr/>
            </p:nvSpPr>
            <p:spPr>
              <a:xfrm rot="879451">
                <a:off x="5319604" y="3480534"/>
                <a:ext cx="464130" cy="273228"/>
              </a:xfrm>
              <a:prstGeom prst="parallelogram">
                <a:avLst>
                  <a:gd name="adj" fmla="val 52804"/>
                </a:avLst>
              </a:prstGeom>
              <a:solidFill>
                <a:srgbClr val="7030A0">
                  <a:alpha val="33000"/>
                </a:srgbClr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 sz="1050" dirty="0"/>
              </a:p>
            </p:txBody>
          </p:sp>
          <p:cxnSp>
            <p:nvCxnSpPr>
              <p:cNvPr id="21" name="Gerader Verbinder 20"/>
              <p:cNvCxnSpPr/>
              <p:nvPr/>
            </p:nvCxnSpPr>
            <p:spPr>
              <a:xfrm>
                <a:off x="6974793" y="1649151"/>
                <a:ext cx="2430464" cy="202"/>
              </a:xfrm>
              <a:prstGeom prst="line">
                <a:avLst/>
              </a:prstGeom>
              <a:ln w="38100">
                <a:solidFill>
                  <a:srgbClr val="7030A0"/>
                </a:solidFill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22" name="Textfeld 21"/>
              <p:cNvSpPr txBox="1"/>
              <p:nvPr/>
            </p:nvSpPr>
            <p:spPr>
              <a:xfrm>
                <a:off x="9428155" y="1464687"/>
                <a:ext cx="882483" cy="523190"/>
              </a:xfrm>
              <a:prstGeom prst="rect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txBody>
              <a:bodyPr wrap="none" rtlCol="0">
                <a:spAutoFit/>
              </a:bodyPr>
              <a:lstStyle/>
              <a:p>
                <a:r>
                  <a:rPr lang="de-DE" sz="1050" dirty="0">
                    <a:solidFill>
                      <a:schemeClr val="bg1"/>
                    </a:solidFill>
                  </a:rPr>
                  <a:t>RTC</a:t>
                </a:r>
              </a:p>
            </p:txBody>
          </p:sp>
          <p:cxnSp>
            <p:nvCxnSpPr>
              <p:cNvPr id="23" name="Gerader Verbinder 22"/>
              <p:cNvCxnSpPr>
                <a:endCxn id="20" idx="1"/>
              </p:cNvCxnSpPr>
              <p:nvPr/>
            </p:nvCxnSpPr>
            <p:spPr>
              <a:xfrm flipH="1">
                <a:off x="5656028" y="1649151"/>
                <a:ext cx="1318765" cy="1854083"/>
              </a:xfrm>
              <a:prstGeom prst="line">
                <a:avLst/>
              </a:prstGeom>
              <a:ln w="38100">
                <a:solidFill>
                  <a:srgbClr val="7030A0"/>
                </a:solidFill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26" name="Parallelogramm 25"/>
              <p:cNvSpPr/>
              <p:nvPr/>
            </p:nvSpPr>
            <p:spPr>
              <a:xfrm rot="879451">
                <a:off x="3223045" y="4138451"/>
                <a:ext cx="718304" cy="450139"/>
              </a:xfrm>
              <a:prstGeom prst="parallelogram">
                <a:avLst>
                  <a:gd name="adj" fmla="val 52804"/>
                </a:avLst>
              </a:prstGeom>
              <a:solidFill>
                <a:schemeClr val="accent1">
                  <a:alpha val="69000"/>
                </a:schemeClr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 sz="1050" dirty="0"/>
              </a:p>
            </p:txBody>
          </p:sp>
          <p:cxnSp>
            <p:nvCxnSpPr>
              <p:cNvPr id="27" name="Gerader Verbinder 26"/>
              <p:cNvCxnSpPr/>
              <p:nvPr/>
            </p:nvCxnSpPr>
            <p:spPr>
              <a:xfrm>
                <a:off x="6974793" y="3279454"/>
                <a:ext cx="1129053" cy="0"/>
              </a:xfrm>
              <a:prstGeom prst="line">
                <a:avLst/>
              </a:prstGeom>
              <a:ln w="38100">
                <a:solidFill>
                  <a:schemeClr val="accent1"/>
                </a:solidFill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9" name="Gerader Verbinder 28"/>
              <p:cNvCxnSpPr/>
              <p:nvPr/>
            </p:nvCxnSpPr>
            <p:spPr>
              <a:xfrm flipV="1">
                <a:off x="8103846" y="3259933"/>
                <a:ext cx="0" cy="238837"/>
              </a:xfrm>
              <a:prstGeom prst="line">
                <a:avLst/>
              </a:prstGeom>
              <a:ln w="38100">
                <a:solidFill>
                  <a:schemeClr val="accent1"/>
                </a:solidFill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38" name="Gerader Verbinder 37"/>
              <p:cNvCxnSpPr/>
              <p:nvPr/>
            </p:nvCxnSpPr>
            <p:spPr>
              <a:xfrm flipH="1">
                <a:off x="3724511" y="3436541"/>
                <a:ext cx="911417" cy="957263"/>
              </a:xfrm>
              <a:prstGeom prst="line">
                <a:avLst/>
              </a:prstGeom>
              <a:ln w="38100">
                <a:solidFill>
                  <a:schemeClr val="accent1"/>
                </a:solidFill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6" name="Gerader Verbinder 45"/>
              <p:cNvCxnSpPr/>
              <p:nvPr/>
            </p:nvCxnSpPr>
            <p:spPr>
              <a:xfrm>
                <a:off x="4874620" y="4578083"/>
                <a:ext cx="3662745" cy="0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47" name="Textfeld 46"/>
              <p:cNvSpPr txBox="1"/>
              <p:nvPr/>
            </p:nvSpPr>
            <p:spPr>
              <a:xfrm>
                <a:off x="8560264" y="4393417"/>
                <a:ext cx="1799955" cy="52319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r>
                  <a:rPr lang="de-DE" sz="1050" dirty="0"/>
                  <a:t>µController</a:t>
                </a:r>
              </a:p>
            </p:txBody>
          </p:sp>
          <p:cxnSp>
            <p:nvCxnSpPr>
              <p:cNvPr id="48" name="Gerader Verbinder 47"/>
              <p:cNvCxnSpPr/>
              <p:nvPr/>
            </p:nvCxnSpPr>
            <p:spPr>
              <a:xfrm flipH="1" flipV="1">
                <a:off x="3200992" y="2569811"/>
                <a:ext cx="2668967" cy="369332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49" name="Textfeld 48"/>
              <p:cNvSpPr txBox="1"/>
              <p:nvPr/>
            </p:nvSpPr>
            <p:spPr>
              <a:xfrm>
                <a:off x="3223889" y="2385145"/>
                <a:ext cx="893195" cy="523190"/>
              </a:xfrm>
              <a:prstGeom prst="rect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txBody>
              <a:bodyPr wrap="none" rtlCol="0">
                <a:spAutoFit/>
              </a:bodyPr>
              <a:lstStyle/>
              <a:p>
                <a:r>
                  <a:rPr lang="de-DE" sz="1050" dirty="0">
                    <a:solidFill>
                      <a:schemeClr val="bg1"/>
                    </a:solidFill>
                  </a:rPr>
                  <a:t>GPS</a:t>
                </a:r>
              </a:p>
            </p:txBody>
          </p:sp>
          <p:sp>
            <p:nvSpPr>
              <p:cNvPr id="51" name="Parallelogramm 50"/>
              <p:cNvSpPr/>
              <p:nvPr/>
            </p:nvSpPr>
            <p:spPr>
              <a:xfrm rot="879451">
                <a:off x="5266530" y="2617811"/>
                <a:ext cx="1395793" cy="846022"/>
              </a:xfrm>
              <a:prstGeom prst="parallelogram">
                <a:avLst>
                  <a:gd name="adj" fmla="val 52804"/>
                </a:avLst>
              </a:prstGeom>
              <a:solidFill>
                <a:srgbClr val="FF0000">
                  <a:alpha val="69000"/>
                </a:srgbClr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 sz="1050" dirty="0"/>
              </a:p>
            </p:txBody>
          </p:sp>
          <p:sp>
            <p:nvSpPr>
              <p:cNvPr id="52" name="Textfeld 51"/>
              <p:cNvSpPr txBox="1"/>
              <p:nvPr/>
            </p:nvSpPr>
            <p:spPr>
              <a:xfrm>
                <a:off x="3980470" y="5948320"/>
                <a:ext cx="1014572" cy="523190"/>
              </a:xfrm>
              <a:prstGeom prst="rect">
                <a:avLst/>
              </a:prstGeom>
              <a:solidFill>
                <a:schemeClr val="accent3">
                  <a:lumMod val="75000"/>
                </a:schemeClr>
              </a:solidFill>
              <a:ln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r>
                  <a:rPr lang="de-DE" sz="1050" b="1" dirty="0">
                    <a:solidFill>
                      <a:schemeClr val="bg1"/>
                    </a:solidFill>
                  </a:rPr>
                  <a:t>LoRa</a:t>
                </a:r>
              </a:p>
            </p:txBody>
          </p:sp>
          <p:sp>
            <p:nvSpPr>
              <p:cNvPr id="53" name="Textfeld 52"/>
              <p:cNvSpPr txBox="1"/>
              <p:nvPr/>
            </p:nvSpPr>
            <p:spPr>
              <a:xfrm>
                <a:off x="7419673" y="4033186"/>
                <a:ext cx="1118100" cy="523190"/>
              </a:xfrm>
              <a:prstGeom prst="rect">
                <a:avLst/>
              </a:prstGeom>
              <a:solidFill>
                <a:schemeClr val="accent3">
                  <a:lumMod val="75000"/>
                </a:schemeClr>
              </a:solidFill>
              <a:ln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r>
                  <a:rPr lang="de-DE" sz="1050" b="1" dirty="0">
                    <a:solidFill>
                      <a:schemeClr val="bg1"/>
                    </a:solidFill>
                  </a:rPr>
                  <a:t>WLan</a:t>
                </a:r>
              </a:p>
            </p:txBody>
          </p:sp>
          <p:sp>
            <p:nvSpPr>
              <p:cNvPr id="54" name="Textfeld 53"/>
              <p:cNvSpPr txBox="1"/>
              <p:nvPr/>
            </p:nvSpPr>
            <p:spPr>
              <a:xfrm>
                <a:off x="4220502" y="1778497"/>
                <a:ext cx="907475" cy="523190"/>
              </a:xfrm>
              <a:prstGeom prst="rect">
                <a:avLst/>
              </a:prstGeom>
              <a:solidFill>
                <a:schemeClr val="accent3">
                  <a:lumMod val="75000"/>
                </a:schemeClr>
              </a:solidFill>
              <a:ln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r>
                  <a:rPr lang="de-DE" sz="1050" b="1" dirty="0">
                    <a:solidFill>
                      <a:schemeClr val="bg1"/>
                    </a:solidFill>
                  </a:rPr>
                  <a:t>GPS</a:t>
                </a:r>
              </a:p>
            </p:txBody>
          </p:sp>
          <p:cxnSp>
            <p:nvCxnSpPr>
              <p:cNvPr id="55" name="Gerader Verbinder 54"/>
              <p:cNvCxnSpPr/>
              <p:nvPr/>
            </p:nvCxnSpPr>
            <p:spPr>
              <a:xfrm flipH="1" flipV="1">
                <a:off x="3980470" y="5626100"/>
                <a:ext cx="324768" cy="322220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57" name="Gerader Verbinder 56"/>
              <p:cNvCxnSpPr/>
              <p:nvPr/>
            </p:nvCxnSpPr>
            <p:spPr>
              <a:xfrm flipH="1" flipV="1">
                <a:off x="6994064" y="4140426"/>
                <a:ext cx="425607" cy="71221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59" name="Gerader Verbinder 58"/>
              <p:cNvCxnSpPr/>
              <p:nvPr/>
            </p:nvCxnSpPr>
            <p:spPr>
              <a:xfrm flipH="1" flipV="1">
                <a:off x="4732488" y="2112569"/>
                <a:ext cx="449715" cy="529539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</p:grpSp>
      <p:pic>
        <p:nvPicPr>
          <p:cNvPr id="8" name="Grafik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8657" y="1337363"/>
            <a:ext cx="6019800" cy="4152344"/>
          </a:xfrm>
          <a:prstGeom prst="rect">
            <a:avLst/>
          </a:prstGeom>
        </p:spPr>
      </p:pic>
      <p:pic>
        <p:nvPicPr>
          <p:cNvPr id="14" name="Grafik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61581" y="2785607"/>
            <a:ext cx="5462587" cy="3965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423389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110</Words>
  <Application>Microsoft Office PowerPoint</Application>
  <PresentationFormat>Breitbild</PresentationFormat>
  <Paragraphs>70</Paragraphs>
  <Slides>12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12</vt:i4>
      </vt:variant>
    </vt:vector>
  </HeadingPairs>
  <TitlesOfParts>
    <vt:vector size="16" baseType="lpstr">
      <vt:lpstr>Arial</vt:lpstr>
      <vt:lpstr>Calibri</vt:lpstr>
      <vt:lpstr>Calibri Light</vt:lpstr>
      <vt:lpstr>Office</vt:lpstr>
      <vt:lpstr>Waldbrandfrüherkennung</vt:lpstr>
      <vt:lpstr>Hardware</vt:lpstr>
      <vt:lpstr>Hardware</vt:lpstr>
      <vt:lpstr>Hardware</vt:lpstr>
      <vt:lpstr>Hardware</vt:lpstr>
      <vt:lpstr>Hardware</vt:lpstr>
      <vt:lpstr>Hardware</vt:lpstr>
      <vt:lpstr>Hardware</vt:lpstr>
      <vt:lpstr>Hardware</vt:lpstr>
      <vt:lpstr>Hardware</vt:lpstr>
      <vt:lpstr>PowerPoint-Präsentation</vt:lpstr>
      <vt:lpstr>Hardware</vt:lpstr>
    </vt:vector>
  </TitlesOfParts>
  <Company>MNS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Waldbrandfrüherkennung</dc:title>
  <dc:creator>Rainer Wieland</dc:creator>
  <cp:lastModifiedBy>Rainer Wieland</cp:lastModifiedBy>
  <cp:revision>5</cp:revision>
  <dcterms:created xsi:type="dcterms:W3CDTF">2025-11-10T07:25:22Z</dcterms:created>
  <dcterms:modified xsi:type="dcterms:W3CDTF">2025-11-12T16:26:15Z</dcterms:modified>
</cp:coreProperties>
</file>